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4"/>
  </p:sldMasterIdLst>
  <p:notesMasterIdLst>
    <p:notesMasterId r:id="rId26"/>
  </p:notesMasterIdLst>
  <p:handoutMasterIdLst>
    <p:handoutMasterId r:id="rId27"/>
  </p:handoutMasterIdLst>
  <p:sldIdLst>
    <p:sldId id="259" r:id="rId5"/>
    <p:sldId id="275" r:id="rId6"/>
    <p:sldId id="260" r:id="rId7"/>
    <p:sldId id="264" r:id="rId8"/>
    <p:sldId id="261" r:id="rId9"/>
    <p:sldId id="265" r:id="rId10"/>
    <p:sldId id="266" r:id="rId11"/>
    <p:sldId id="272" r:id="rId12"/>
    <p:sldId id="270" r:id="rId13"/>
    <p:sldId id="273" r:id="rId14"/>
    <p:sldId id="262" r:id="rId15"/>
    <p:sldId id="267" r:id="rId16"/>
    <p:sldId id="271" r:id="rId17"/>
    <p:sldId id="277" r:id="rId18"/>
    <p:sldId id="279" r:id="rId19"/>
    <p:sldId id="274" r:id="rId20"/>
    <p:sldId id="276" r:id="rId21"/>
    <p:sldId id="269" r:id="rId22"/>
    <p:sldId id="268" r:id="rId23"/>
    <p:sldId id="263"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815" autoAdjust="0"/>
  </p:normalViewPr>
  <p:slideViewPr>
    <p:cSldViewPr snapToGrid="0">
      <p:cViewPr>
        <p:scale>
          <a:sx n="75" d="100"/>
          <a:sy n="75" d="100"/>
        </p:scale>
        <p:origin x="1722" y="54"/>
      </p:cViewPr>
      <p:guideLst/>
    </p:cSldViewPr>
  </p:slideViewPr>
  <p:notesTextViewPr>
    <p:cViewPr>
      <p:scale>
        <a:sx n="1" d="1"/>
        <a:sy n="1" d="1"/>
      </p:scale>
      <p:origin x="0" y="0"/>
    </p:cViewPr>
  </p:notesTextViewPr>
  <p:notesViewPr>
    <p:cSldViewPr snapToGrid="0" showGuides="1">
      <p:cViewPr varScale="1">
        <p:scale>
          <a:sx n="76" d="100"/>
          <a:sy n="76" d="100"/>
        </p:scale>
        <p:origin x="27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Frutiger" userId="08f784082ce87071" providerId="LiveId" clId="{6F53DD00-DF8A-463D-AE22-05A83F390C3B}"/>
    <pc:docChg chg="undo custSel addSld modSld sldOrd modMainMaster">
      <pc:chgData name="Marc Frutiger" userId="08f784082ce87071" providerId="LiveId" clId="{6F53DD00-DF8A-463D-AE22-05A83F390C3B}" dt="2020-04-21T07:01:17.922" v="779" actId="14100"/>
      <pc:docMkLst>
        <pc:docMk/>
      </pc:docMkLst>
      <pc:sldChg chg="modSp mod">
        <pc:chgData name="Marc Frutiger" userId="08f784082ce87071" providerId="LiveId" clId="{6F53DD00-DF8A-463D-AE22-05A83F390C3B}" dt="2020-04-21T05:51:25.574" v="98" actId="20577"/>
        <pc:sldMkLst>
          <pc:docMk/>
          <pc:sldMk cId="3866448134" sldId="259"/>
        </pc:sldMkLst>
        <pc:spChg chg="mod">
          <ac:chgData name="Marc Frutiger" userId="08f784082ce87071" providerId="LiveId" clId="{6F53DD00-DF8A-463D-AE22-05A83F390C3B}" dt="2020-04-21T05:50:59.073" v="44" actId="20577"/>
          <ac:spMkLst>
            <pc:docMk/>
            <pc:sldMk cId="3866448134" sldId="259"/>
            <ac:spMk id="2" creationId="{00000000-0000-0000-0000-000000000000}"/>
          </ac:spMkLst>
        </pc:spChg>
        <pc:spChg chg="mod">
          <ac:chgData name="Marc Frutiger" userId="08f784082ce87071" providerId="LiveId" clId="{6F53DD00-DF8A-463D-AE22-05A83F390C3B}" dt="2020-04-21T05:51:25.574" v="98" actId="20577"/>
          <ac:spMkLst>
            <pc:docMk/>
            <pc:sldMk cId="3866448134" sldId="259"/>
            <ac:spMk id="3" creationId="{00000000-0000-0000-0000-000000000000}"/>
          </ac:spMkLst>
        </pc:spChg>
      </pc:sldChg>
      <pc:sldChg chg="addSp modSp mod">
        <pc:chgData name="Marc Frutiger" userId="08f784082ce87071" providerId="LiveId" clId="{6F53DD00-DF8A-463D-AE22-05A83F390C3B}" dt="2020-04-21T06:10:03.775" v="334" actId="1076"/>
        <pc:sldMkLst>
          <pc:docMk/>
          <pc:sldMk cId="833507040" sldId="260"/>
        </pc:sldMkLst>
        <pc:spChg chg="mod">
          <ac:chgData name="Marc Frutiger" userId="08f784082ce87071" providerId="LiveId" clId="{6F53DD00-DF8A-463D-AE22-05A83F390C3B}" dt="2020-04-21T05:58:38.233" v="170" actId="20577"/>
          <ac:spMkLst>
            <pc:docMk/>
            <pc:sldMk cId="833507040" sldId="260"/>
            <ac:spMk id="13" creationId="{00000000-0000-0000-0000-000000000000}"/>
          </ac:spMkLst>
        </pc:spChg>
        <pc:spChg chg="mod">
          <ac:chgData name="Marc Frutiger" userId="08f784082ce87071" providerId="LiveId" clId="{6F53DD00-DF8A-463D-AE22-05A83F390C3B}" dt="2020-04-21T06:07:15.747" v="331" actId="6549"/>
          <ac:spMkLst>
            <pc:docMk/>
            <pc:sldMk cId="833507040" sldId="260"/>
            <ac:spMk id="14" creationId="{00000000-0000-0000-0000-000000000000}"/>
          </ac:spMkLst>
        </pc:spChg>
        <pc:picChg chg="add mod">
          <ac:chgData name="Marc Frutiger" userId="08f784082ce87071" providerId="LiveId" clId="{6F53DD00-DF8A-463D-AE22-05A83F390C3B}" dt="2020-04-21T06:10:03.775" v="334" actId="1076"/>
          <ac:picMkLst>
            <pc:docMk/>
            <pc:sldMk cId="833507040" sldId="260"/>
            <ac:picMk id="6" creationId="{4A524EFF-33D8-4547-99F1-850346892B8C}"/>
          </ac:picMkLst>
        </pc:picChg>
      </pc:sldChg>
      <pc:sldChg chg="addSp delSp modSp mod modNotesTx">
        <pc:chgData name="Marc Frutiger" userId="08f784082ce87071" providerId="LiveId" clId="{6F53DD00-DF8A-463D-AE22-05A83F390C3B}" dt="2020-04-21T06:56:30.301" v="769" actId="1076"/>
        <pc:sldMkLst>
          <pc:docMk/>
          <pc:sldMk cId="6974034" sldId="261"/>
        </pc:sldMkLst>
        <pc:spChg chg="mod">
          <ac:chgData name="Marc Frutiger" userId="08f784082ce87071" providerId="LiveId" clId="{6F53DD00-DF8A-463D-AE22-05A83F390C3B}" dt="2020-04-21T06:55:00.273" v="735" actId="20577"/>
          <ac:spMkLst>
            <pc:docMk/>
            <pc:sldMk cId="6974034" sldId="261"/>
            <ac:spMk id="2" creationId="{00000000-0000-0000-0000-000000000000}"/>
          </ac:spMkLst>
        </pc:spChg>
        <pc:spChg chg="add mod">
          <ac:chgData name="Marc Frutiger" userId="08f784082ce87071" providerId="LiveId" clId="{6F53DD00-DF8A-463D-AE22-05A83F390C3B}" dt="2020-04-21T06:55:09.273" v="738" actId="6549"/>
          <ac:spMkLst>
            <pc:docMk/>
            <pc:sldMk cId="6974034" sldId="261"/>
            <ac:spMk id="8" creationId="{A7933922-91A5-4E85-8B05-DC8D14C114A3}"/>
          </ac:spMkLst>
        </pc:spChg>
        <pc:graphicFrameChg chg="del">
          <ac:chgData name="Marc Frutiger" userId="08f784082ce87071" providerId="LiveId" clId="{6F53DD00-DF8A-463D-AE22-05A83F390C3B}" dt="2020-04-21T06:10:19.917" v="345" actId="478"/>
          <ac:graphicFrameMkLst>
            <pc:docMk/>
            <pc:sldMk cId="6974034" sldId="261"/>
            <ac:graphicFrameMk id="6" creationId="{00000000-0000-0000-0000-000000000000}"/>
          </ac:graphicFrameMkLst>
        </pc:graphicFrameChg>
        <pc:picChg chg="add mod">
          <ac:chgData name="Marc Frutiger" userId="08f784082ce87071" providerId="LiveId" clId="{6F53DD00-DF8A-463D-AE22-05A83F390C3B}" dt="2020-04-21T06:56:30.301" v="769" actId="1076"/>
          <ac:picMkLst>
            <pc:docMk/>
            <pc:sldMk cId="6974034" sldId="261"/>
            <ac:picMk id="10" creationId="{4E61D33A-DA5A-410C-BE67-48F9824F2C38}"/>
          </ac:picMkLst>
        </pc:picChg>
      </pc:sldChg>
      <pc:sldChg chg="addSp delSp modSp mod">
        <pc:chgData name="Marc Frutiger" userId="08f784082ce87071" providerId="LiveId" clId="{6F53DD00-DF8A-463D-AE22-05A83F390C3B}" dt="2020-04-21T07:01:17.922" v="779" actId="14100"/>
        <pc:sldMkLst>
          <pc:docMk/>
          <pc:sldMk cId="2535459350" sldId="263"/>
        </pc:sldMkLst>
        <pc:spChg chg="mod">
          <ac:chgData name="Marc Frutiger" userId="08f784082ce87071" providerId="LiveId" clId="{6F53DD00-DF8A-463D-AE22-05A83F390C3B}" dt="2020-04-21T06:55:30.368" v="748" actId="20577"/>
          <ac:spMkLst>
            <pc:docMk/>
            <pc:sldMk cId="2535459350" sldId="263"/>
            <ac:spMk id="2" creationId="{00000000-0000-0000-0000-000000000000}"/>
          </ac:spMkLst>
        </pc:spChg>
        <pc:spChg chg="add del mod">
          <ac:chgData name="Marc Frutiger" userId="08f784082ce87071" providerId="LiveId" clId="{6F53DD00-DF8A-463D-AE22-05A83F390C3B}" dt="2020-04-21T06:55:35.082" v="750" actId="478"/>
          <ac:spMkLst>
            <pc:docMk/>
            <pc:sldMk cId="2535459350" sldId="263"/>
            <ac:spMk id="7" creationId="{3AE92654-AA6B-498B-9961-4BA7BCB10783}"/>
          </ac:spMkLst>
        </pc:spChg>
        <pc:spChg chg="mod">
          <ac:chgData name="Marc Frutiger" userId="08f784082ce87071" providerId="LiveId" clId="{6F53DD00-DF8A-463D-AE22-05A83F390C3B}" dt="2020-04-21T07:01:17.922" v="779" actId="14100"/>
          <ac:spMkLst>
            <pc:docMk/>
            <pc:sldMk cId="2535459350" sldId="263"/>
            <ac:spMk id="10" creationId="{00000000-0000-0000-0000-000000000000}"/>
          </ac:spMkLst>
        </pc:spChg>
        <pc:graphicFrameChg chg="del">
          <ac:chgData name="Marc Frutiger" userId="08f784082ce87071" providerId="LiveId" clId="{6F53DD00-DF8A-463D-AE22-05A83F390C3B}" dt="2020-04-21T06:55:33.103" v="749" actId="478"/>
          <ac:graphicFrameMkLst>
            <pc:docMk/>
            <pc:sldMk cId="2535459350" sldId="263"/>
            <ac:graphicFrameMk id="9" creationId="{00000000-0000-0000-0000-000000000000}"/>
          </ac:graphicFrameMkLst>
        </pc:graphicFrameChg>
      </pc:sldChg>
      <pc:sldChg chg="modSp add mod ord modNotesTx">
        <pc:chgData name="Marc Frutiger" userId="08f784082ce87071" providerId="LiveId" clId="{6F53DD00-DF8A-463D-AE22-05A83F390C3B}" dt="2020-04-21T06:54:52.650" v="721" actId="20577"/>
        <pc:sldMkLst>
          <pc:docMk/>
          <pc:sldMk cId="1104798700" sldId="264"/>
        </pc:sldMkLst>
        <pc:spChg chg="mod">
          <ac:chgData name="Marc Frutiger" userId="08f784082ce87071" providerId="LiveId" clId="{6F53DD00-DF8A-463D-AE22-05A83F390C3B}" dt="2020-04-21T06:54:52.650" v="721" actId="20577"/>
          <ac:spMkLst>
            <pc:docMk/>
            <pc:sldMk cId="1104798700" sldId="264"/>
            <ac:spMk id="2" creationId="{00000000-0000-0000-0000-000000000000}"/>
          </ac:spMkLst>
        </pc:spChg>
        <pc:spChg chg="mod">
          <ac:chgData name="Marc Frutiger" userId="08f784082ce87071" providerId="LiveId" clId="{6F53DD00-DF8A-463D-AE22-05A83F390C3B}" dt="2020-04-21T06:54:30.006" v="709" actId="113"/>
          <ac:spMkLst>
            <pc:docMk/>
            <pc:sldMk cId="1104798700" sldId="264"/>
            <ac:spMk id="8" creationId="{A7933922-91A5-4E85-8B05-DC8D14C114A3}"/>
          </ac:spMkLst>
        </pc:spChg>
      </pc:sldChg>
      <pc:sldMasterChg chg="modSp mod modSldLayout">
        <pc:chgData name="Marc Frutiger" userId="08f784082ce87071" providerId="LiveId" clId="{6F53DD00-DF8A-463D-AE22-05A83F390C3B}" dt="2020-04-21T05:57:54.484" v="163" actId="122"/>
        <pc:sldMasterMkLst>
          <pc:docMk/>
          <pc:sldMasterMk cId="4201697701" sldId="2147483756"/>
        </pc:sldMasterMkLst>
        <pc:spChg chg="mod">
          <ac:chgData name="Marc Frutiger" userId="08f784082ce87071" providerId="LiveId" clId="{6F53DD00-DF8A-463D-AE22-05A83F390C3B}" dt="2020-04-21T05:57:50.669" v="162" actId="1076"/>
          <ac:spMkLst>
            <pc:docMk/>
            <pc:sldMasterMk cId="4201697701" sldId="2147483756"/>
            <ac:spMk id="4" creationId="{00000000-0000-0000-0000-000000000000}"/>
          </ac:spMkLst>
        </pc:spChg>
        <pc:spChg chg="mod">
          <ac:chgData name="Marc Frutiger" userId="08f784082ce87071" providerId="LiveId" clId="{6F53DD00-DF8A-463D-AE22-05A83F390C3B}" dt="2020-04-21T05:57:54.484" v="163" actId="122"/>
          <ac:spMkLst>
            <pc:docMk/>
            <pc:sldMasterMk cId="4201697701" sldId="2147483756"/>
            <ac:spMk id="6" creationId="{00000000-0000-0000-0000-000000000000}"/>
          </ac:spMkLst>
        </pc:spChg>
        <pc:picChg chg="mod">
          <ac:chgData name="Marc Frutiger" userId="08f784082ce87071" providerId="LiveId" clId="{6F53DD00-DF8A-463D-AE22-05A83F390C3B}" dt="2020-04-21T05:57:45.605" v="161" actId="1076"/>
          <ac:picMkLst>
            <pc:docMk/>
            <pc:sldMasterMk cId="4201697701" sldId="2147483756"/>
            <ac:picMk id="8" creationId="{00000000-0000-0000-0000-000000000000}"/>
          </ac:picMkLst>
        </pc:picChg>
        <pc:sldLayoutChg chg="modSp mod">
          <pc:chgData name="Marc Frutiger" userId="08f784082ce87071" providerId="LiveId" clId="{6F53DD00-DF8A-463D-AE22-05A83F390C3B}" dt="2020-04-21T05:54:59.891" v="153" actId="1076"/>
          <pc:sldLayoutMkLst>
            <pc:docMk/>
            <pc:sldMasterMk cId="4201697701" sldId="2147483756"/>
            <pc:sldLayoutMk cId="2184353603" sldId="2147483757"/>
          </pc:sldLayoutMkLst>
          <pc:spChg chg="mod">
            <ac:chgData name="Marc Frutiger" userId="08f784082ce87071" providerId="LiveId" clId="{6F53DD00-DF8A-463D-AE22-05A83F390C3B}" dt="2020-04-21T05:54:44.877" v="150" actId="1076"/>
            <ac:spMkLst>
              <pc:docMk/>
              <pc:sldMasterMk cId="4201697701" sldId="2147483756"/>
              <pc:sldLayoutMk cId="2184353603" sldId="2147483757"/>
              <ac:spMk id="4" creationId="{00000000-0000-0000-0000-000000000000}"/>
            </ac:spMkLst>
          </pc:spChg>
          <pc:spChg chg="mod">
            <ac:chgData name="Marc Frutiger" userId="08f784082ce87071" providerId="LiveId" clId="{6F53DD00-DF8A-463D-AE22-05A83F390C3B}" dt="2020-04-21T05:54:59.891" v="153" actId="1076"/>
            <ac:spMkLst>
              <pc:docMk/>
              <pc:sldMasterMk cId="4201697701" sldId="2147483756"/>
              <pc:sldLayoutMk cId="2184353603" sldId="2147483757"/>
              <ac:spMk id="5" creationId="{00000000-0000-0000-0000-000000000000}"/>
            </ac:spMkLst>
          </pc:spChg>
          <pc:spChg chg="mod">
            <ac:chgData name="Marc Frutiger" userId="08f784082ce87071" providerId="LiveId" clId="{6F53DD00-DF8A-463D-AE22-05A83F390C3B}" dt="2020-04-21T05:54:56.223" v="152" actId="1076"/>
            <ac:spMkLst>
              <pc:docMk/>
              <pc:sldMasterMk cId="4201697701" sldId="2147483756"/>
              <pc:sldLayoutMk cId="2184353603" sldId="2147483757"/>
              <ac:spMk id="6"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FABAFA-9D90-4B6C-95A1-503043E46FAB}" type="datetimeFigureOut">
              <a:rPr lang="en-US" smtClean="0"/>
              <a:t>4/22/2020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CC7757-6264-420F-9201-02E9A21CB7A0}" type="slidenum">
              <a:rPr lang="en-US" smtClean="0"/>
              <a:t>‹#›</a:t>
            </a:fld>
            <a:endParaRPr lang="en-US"/>
          </a:p>
        </p:txBody>
      </p:sp>
    </p:spTree>
    <p:extLst>
      <p:ext uri="{BB962C8B-B14F-4D97-AF65-F5344CB8AC3E}">
        <p14:creationId xmlns:p14="http://schemas.microsoft.com/office/powerpoint/2010/main" val="28542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5EB1F-8DE4-48C3-A804-A05846A4049F}"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115C9-E24C-4512-AA8B-319BB49F77B5}" type="slidenum">
              <a:rPr lang="en-US" smtClean="0"/>
              <a:t>‹#›</a:t>
            </a:fld>
            <a:endParaRPr lang="en-US"/>
          </a:p>
        </p:txBody>
      </p:sp>
    </p:spTree>
    <p:extLst>
      <p:ext uri="{BB962C8B-B14F-4D97-AF65-F5344CB8AC3E}">
        <p14:creationId xmlns:p14="http://schemas.microsoft.com/office/powerpoint/2010/main" val="21256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a:t>
            </a:fld>
            <a:endParaRPr lang="en-US"/>
          </a:p>
        </p:txBody>
      </p:sp>
    </p:spTree>
    <p:extLst>
      <p:ext uri="{BB962C8B-B14F-4D97-AF65-F5344CB8AC3E}">
        <p14:creationId xmlns:p14="http://schemas.microsoft.com/office/powerpoint/2010/main" val="921518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talk about an example project I was involved in that required a section 9 permit</a:t>
            </a:r>
          </a:p>
          <a:p>
            <a:pPr marL="171450" indent="-171450">
              <a:buFont typeface="Arial" panose="020B0604020202020204" pitchFamily="34" charset="0"/>
              <a:buChar char="•"/>
            </a:pPr>
            <a:r>
              <a:rPr lang="en-US" dirty="0"/>
              <a:t>DOT&amp;PF project, FHWA funded</a:t>
            </a:r>
          </a:p>
          <a:p>
            <a:pPr marL="171450" indent="-171450">
              <a:buFont typeface="Arial" panose="020B0604020202020204" pitchFamily="34" charset="0"/>
              <a:buChar char="•"/>
            </a:pPr>
            <a:r>
              <a:rPr lang="en-US" dirty="0"/>
              <a:t>City of </a:t>
            </a:r>
            <a:r>
              <a:rPr lang="en-US" dirty="0" err="1"/>
              <a:t>Aleknagik</a:t>
            </a:r>
            <a:r>
              <a:rPr lang="en-US" dirty="0"/>
              <a:t>: ~300 residents, 2/3 north shore, 1/3 south shore</a:t>
            </a:r>
          </a:p>
          <a:p>
            <a:pPr marL="171450" indent="-171450">
              <a:buFont typeface="Arial" panose="020B0604020202020204" pitchFamily="34" charset="0"/>
              <a:buChar char="•"/>
            </a:pPr>
            <a:r>
              <a:rPr lang="en-US" dirty="0"/>
              <a:t>Gateway to Wood-</a:t>
            </a:r>
            <a:r>
              <a:rPr lang="en-US" dirty="0" err="1"/>
              <a:t>Tikchik</a:t>
            </a:r>
            <a:r>
              <a:rPr lang="en-US" dirty="0"/>
              <a:t> State Park</a:t>
            </a:r>
          </a:p>
          <a:p>
            <a:pPr marL="171450" indent="-171450">
              <a:buFont typeface="Arial" panose="020B0604020202020204" pitchFamily="34" charset="0"/>
              <a:buChar char="•"/>
            </a:pPr>
            <a:r>
              <a:rPr lang="en-US" dirty="0"/>
              <a:t>Safety (drownings, school children boated across)</a:t>
            </a:r>
          </a:p>
          <a:p>
            <a:pPr marL="171450" indent="-171450">
              <a:buFont typeface="Arial" panose="020B0604020202020204" pitchFamily="34" charset="0"/>
              <a:buChar char="•"/>
            </a:pPr>
            <a:r>
              <a:rPr lang="en-US" dirty="0"/>
              <a:t>Duplication of Community Services</a:t>
            </a:r>
          </a:p>
          <a:p>
            <a:pPr marL="171450" indent="-171450">
              <a:buFont typeface="Arial" panose="020B0604020202020204" pitchFamily="34" charset="0"/>
              <a:buChar char="•"/>
            </a:pPr>
            <a:r>
              <a:rPr lang="en-US" dirty="0"/>
              <a:t>Access to the existing road system</a:t>
            </a:r>
          </a:p>
          <a:p>
            <a:pPr marL="171450" indent="-171450">
              <a:buFont typeface="Arial" panose="020B0604020202020204" pitchFamily="34" charset="0"/>
              <a:buChar char="•"/>
            </a:pPr>
            <a:r>
              <a:rPr lang="en-US" dirty="0"/>
              <a:t>Timeline of project, continued on next slide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11</a:t>
            </a:fld>
            <a:endParaRPr lang="en-US"/>
          </a:p>
        </p:txBody>
      </p:sp>
    </p:spTree>
    <p:extLst>
      <p:ext uri="{BB962C8B-B14F-4D97-AF65-F5344CB8AC3E}">
        <p14:creationId xmlns:p14="http://schemas.microsoft.com/office/powerpoint/2010/main" val="216217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permit application was submitted on February 8</a:t>
            </a:r>
            <a:r>
              <a:rPr lang="en-US" baseline="30000" dirty="0"/>
              <a:t>th</a:t>
            </a:r>
            <a:r>
              <a:rPr lang="en-US" dirty="0"/>
              <a:t>, 2011.</a:t>
            </a:r>
          </a:p>
          <a:p>
            <a:pPr marL="171450" indent="-171450">
              <a:buFont typeface="Arial" panose="020B0604020202020204" pitchFamily="34" charset="0"/>
              <a:buChar char="•"/>
            </a:pPr>
            <a:r>
              <a:rPr lang="en-US" dirty="0"/>
              <a:t>Second permit application was submitted on July 24</a:t>
            </a:r>
            <a:r>
              <a:rPr lang="en-US" baseline="30000" dirty="0"/>
              <a:t>th</a:t>
            </a:r>
            <a:r>
              <a:rPr lang="en-US" dirty="0"/>
              <a:t>, 2012.</a:t>
            </a:r>
          </a:p>
          <a:p>
            <a:pPr marL="171450" indent="-171450">
              <a:buFont typeface="Arial" panose="020B0604020202020204" pitchFamily="34" charset="0"/>
              <a:buChar char="•"/>
            </a:pPr>
            <a:r>
              <a:rPr lang="en-US" dirty="0"/>
              <a:t>Community asked Governor Parnell for help with permit</a:t>
            </a:r>
          </a:p>
          <a:p>
            <a:pPr marL="171450" indent="-171450">
              <a:buFont typeface="Arial" panose="020B0604020202020204" pitchFamily="34" charset="0"/>
              <a:buChar char="•"/>
            </a:pPr>
            <a:r>
              <a:rPr lang="en-US" dirty="0"/>
              <a:t>Permit was issued on May 29</a:t>
            </a:r>
            <a:r>
              <a:rPr lang="en-US" baseline="30000" dirty="0"/>
              <a:t>th</a:t>
            </a:r>
            <a:r>
              <a:rPr lang="en-US" dirty="0"/>
              <a:t>, 2013</a:t>
            </a:r>
          </a:p>
          <a:p>
            <a:pPr marL="171450" indent="-171450">
              <a:buFont typeface="Arial" panose="020B0604020202020204" pitchFamily="34" charset="0"/>
              <a:buChar char="•"/>
            </a:pPr>
            <a:r>
              <a:rPr lang="en-US" dirty="0"/>
              <a:t>20 years to from conception to construction, and over two years to obtain the permit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12</a:t>
            </a:fld>
            <a:endParaRPr lang="en-US"/>
          </a:p>
        </p:txBody>
      </p:sp>
    </p:spTree>
    <p:extLst>
      <p:ext uri="{BB962C8B-B14F-4D97-AF65-F5344CB8AC3E}">
        <p14:creationId xmlns:p14="http://schemas.microsoft.com/office/powerpoint/2010/main" val="408231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USCG clearance criteria obtained during scoping 1999</a:t>
            </a:r>
          </a:p>
          <a:p>
            <a:r>
              <a:rPr lang="en-US" dirty="0"/>
              <a:t>Verified during public involvement conducted during the permitting process</a:t>
            </a:r>
          </a:p>
          <a:p>
            <a:endParaRPr lang="en-US" dirty="0"/>
          </a:p>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13</a:t>
            </a:fld>
            <a:endParaRPr lang="en-US"/>
          </a:p>
        </p:txBody>
      </p:sp>
    </p:spTree>
    <p:extLst>
      <p:ext uri="{BB962C8B-B14F-4D97-AF65-F5344CB8AC3E}">
        <p14:creationId xmlns:p14="http://schemas.microsoft.com/office/powerpoint/2010/main" val="1146380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 application was submitted on July 24</a:t>
            </a:r>
            <a:r>
              <a:rPr lang="en-US" baseline="30000" dirty="0"/>
              <a:t>th</a:t>
            </a:r>
            <a:r>
              <a:rPr lang="en-US" dirty="0"/>
              <a:t>, 2012</a:t>
            </a:r>
          </a:p>
          <a:p>
            <a:pPr marL="171450" indent="-171450">
              <a:buFont typeface="Arial" panose="020B0604020202020204" pitchFamily="34" charset="0"/>
              <a:buChar char="•"/>
            </a:pPr>
            <a:r>
              <a:rPr lang="en-US" dirty="0"/>
              <a:t>DOT&amp;PF has an application checklist (shown)</a:t>
            </a:r>
          </a:p>
          <a:p>
            <a:pPr marL="171450" indent="-171450">
              <a:buFont typeface="Arial" panose="020B0604020202020204" pitchFamily="34" charset="0"/>
              <a:buChar char="•"/>
            </a:pPr>
            <a:r>
              <a:rPr lang="en-US" dirty="0"/>
              <a:t>USCG has an applicant template</a:t>
            </a:r>
          </a:p>
          <a:p>
            <a:pPr marL="171450" indent="-171450">
              <a:buFont typeface="Arial" panose="020B0604020202020204" pitchFamily="34" charset="0"/>
              <a:buChar char="•"/>
            </a:pPr>
            <a:r>
              <a:rPr lang="en-US" dirty="0"/>
              <a:t>No application fee</a:t>
            </a:r>
          </a:p>
          <a:p>
            <a:pPr marL="171450" indent="-171450">
              <a:buFont typeface="Arial" panose="020B0604020202020204" pitchFamily="34" charset="0"/>
              <a:buChar char="•"/>
            </a:pPr>
            <a:r>
              <a:rPr lang="en-US" dirty="0"/>
              <a:t>Penalties (33 USC 406): </a:t>
            </a:r>
            <a:r>
              <a:rPr lang="en-US" sz="1200" b="0" i="0" kern="1200" dirty="0">
                <a:solidFill>
                  <a:schemeClr val="tx1"/>
                </a:solidFill>
                <a:effectLst/>
                <a:latin typeface="+mn-lt"/>
                <a:ea typeface="+mn-ea"/>
                <a:cs typeface="+mn-cs"/>
              </a:rPr>
              <a:t>deemed guilty of a misdemeanor, and on conviction thereof shall be punished by a fine not exceeding $2,500 nor less than $500, or by imprisonment not exceeding one year, or by both such punishments, in the discretion of the court.</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14</a:t>
            </a:fld>
            <a:endParaRPr lang="en-US"/>
          </a:p>
        </p:txBody>
      </p:sp>
    </p:spTree>
    <p:extLst>
      <p:ext uri="{BB962C8B-B14F-4D97-AF65-F5344CB8AC3E}">
        <p14:creationId xmlns:p14="http://schemas.microsoft.com/office/powerpoint/2010/main" val="721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Second permit application was submitted on July 24</a:t>
            </a:r>
            <a:r>
              <a:rPr lang="en-US" baseline="30000" dirty="0"/>
              <a:t>th</a:t>
            </a:r>
            <a:r>
              <a:rPr lang="en-US" dirty="0"/>
              <a:t>, 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Public Notice posted on July 31</a:t>
            </a:r>
            <a:r>
              <a:rPr lang="en-US" baseline="30000" dirty="0"/>
              <a:t>st</a:t>
            </a:r>
            <a:r>
              <a:rPr lang="en-US" dirty="0"/>
              <a:t>, 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Comment period closed on August 30</a:t>
            </a:r>
            <a:r>
              <a:rPr lang="en-US" baseline="30000" dirty="0"/>
              <a:t>th</a:t>
            </a:r>
            <a:r>
              <a:rPr lang="en-US" dirty="0"/>
              <a:t>, 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Permit wasn’t issued until May 29</a:t>
            </a:r>
            <a:r>
              <a:rPr lang="en-US" baseline="30000" dirty="0"/>
              <a:t>th</a:t>
            </a:r>
            <a:r>
              <a:rPr lang="en-US" dirty="0"/>
              <a:t>, 2013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states that the USCG would independently review the EA, meaning they could possibly require changes (why was this not done during the EA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Public notices posted on USCG website (click on link)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15</a:t>
            </a:fld>
            <a:endParaRPr lang="en-US"/>
          </a:p>
        </p:txBody>
      </p:sp>
    </p:spTree>
    <p:extLst>
      <p:ext uri="{BB962C8B-B14F-4D97-AF65-F5344CB8AC3E}">
        <p14:creationId xmlns:p14="http://schemas.microsoft.com/office/powerpoint/2010/main" val="2094392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Seven page document, issued on May 29</a:t>
            </a:r>
            <a:r>
              <a:rPr lang="en-US" baseline="30000" dirty="0"/>
              <a:t>th</a:t>
            </a:r>
            <a:r>
              <a:rPr lang="en-US" dirty="0"/>
              <a:t>, 2013</a:t>
            </a:r>
          </a:p>
          <a:p>
            <a:pPr marL="171450" indent="-171450">
              <a:buFont typeface="Arial" panose="020B0604020202020204" pitchFamily="34" charset="0"/>
              <a:buChar char="•"/>
            </a:pPr>
            <a:r>
              <a:rPr lang="en-US" dirty="0"/>
              <a:t>Permits the clearance envelope of 38’ high by 172’ wide</a:t>
            </a:r>
          </a:p>
          <a:p>
            <a:pPr marL="171450" indent="-171450">
              <a:buFont typeface="Arial" panose="020B0604020202020204" pitchFamily="34" charset="0"/>
              <a:buChar char="•"/>
            </a:pPr>
            <a:r>
              <a:rPr lang="en-US" dirty="0"/>
              <a:t>Conditions:</a:t>
            </a:r>
          </a:p>
          <a:p>
            <a:pPr marL="628650" lvl="1" indent="-171450">
              <a:buFont typeface="Arial" panose="020B0604020202020204" pitchFamily="34" charset="0"/>
              <a:buChar char="•"/>
            </a:pPr>
            <a:r>
              <a:rPr lang="en-US" dirty="0"/>
              <a:t>No deviations from submitted and approved plans</a:t>
            </a:r>
          </a:p>
          <a:p>
            <a:pPr marL="628650" lvl="1" indent="-171450">
              <a:buFont typeface="Arial" panose="020B0604020202020204" pitchFamily="34" charset="0"/>
              <a:buChar char="•"/>
            </a:pPr>
            <a:r>
              <a:rPr lang="en-US" dirty="0"/>
              <a:t>Comply with other laws/permits</a:t>
            </a:r>
          </a:p>
          <a:p>
            <a:pPr marL="628650" lvl="1" indent="-171450">
              <a:buFont typeface="Arial" panose="020B0604020202020204" pitchFamily="34" charset="0"/>
              <a:buChar char="•"/>
            </a:pPr>
            <a:r>
              <a:rPr lang="en-US" dirty="0"/>
              <a:t>Install fenders, if shown on plans (N/A in this example)</a:t>
            </a:r>
          </a:p>
          <a:p>
            <a:pPr marL="628650" lvl="1" indent="-171450">
              <a:buFont typeface="Arial" panose="020B0604020202020204" pitchFamily="34" charset="0"/>
              <a:buChar char="•"/>
            </a:pPr>
            <a:r>
              <a:rPr lang="en-US" dirty="0"/>
              <a:t>Clearance gauges</a:t>
            </a:r>
          </a:p>
          <a:p>
            <a:pPr marL="628650" lvl="1" indent="-171450">
              <a:buFont typeface="Arial" panose="020B0604020202020204" pitchFamily="34" charset="0"/>
              <a:buChar char="•"/>
            </a:pPr>
            <a:r>
              <a:rPr lang="en-US" dirty="0"/>
              <a:t>Submit final design plans to USCG prior to construction commencement</a:t>
            </a:r>
          </a:p>
          <a:p>
            <a:pPr marL="628650" lvl="1" indent="-171450">
              <a:buFont typeface="Arial" panose="020B0604020202020204" pitchFamily="34" charset="0"/>
              <a:buChar char="•"/>
            </a:pPr>
            <a:r>
              <a:rPr lang="en-US" dirty="0"/>
              <a:t>Remove permanent bridge after it is no longer used</a:t>
            </a:r>
          </a:p>
          <a:p>
            <a:pPr marL="628650" lvl="1" indent="-171450">
              <a:buFont typeface="Arial" panose="020B0604020202020204" pitchFamily="34" charset="0"/>
              <a:buChar char="•"/>
            </a:pPr>
            <a:r>
              <a:rPr lang="en-US" dirty="0"/>
              <a:t>Bridge construction has to start three years after issuance and be completed five years after issuance.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16</a:t>
            </a:fld>
            <a:endParaRPr lang="en-US"/>
          </a:p>
        </p:txBody>
      </p:sp>
    </p:spTree>
    <p:extLst>
      <p:ext uri="{BB962C8B-B14F-4D97-AF65-F5344CB8AC3E}">
        <p14:creationId xmlns:p14="http://schemas.microsoft.com/office/powerpoint/2010/main" val="2313543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Conditions:</a:t>
            </a:r>
          </a:p>
          <a:p>
            <a:pPr marL="628650" lvl="1" indent="-171450">
              <a:buFont typeface="Arial" panose="020B0604020202020204" pitchFamily="34" charset="0"/>
              <a:buChar char="•"/>
            </a:pPr>
            <a:r>
              <a:rPr lang="en-US" dirty="0"/>
              <a:t>Maintain navigability during construction, as shown on plans</a:t>
            </a:r>
          </a:p>
          <a:p>
            <a:pPr marL="628650" lvl="1" indent="-171450">
              <a:buFont typeface="Arial" panose="020B0604020202020204" pitchFamily="34" charset="0"/>
              <a:buChar char="•"/>
            </a:pPr>
            <a:r>
              <a:rPr lang="en-US" dirty="0"/>
              <a:t>Remove temp work no later than 90 days after bridge is open</a:t>
            </a:r>
          </a:p>
          <a:p>
            <a:pPr marL="628650" lvl="1" indent="-171450">
              <a:buFont typeface="Arial" panose="020B0604020202020204" pitchFamily="34" charset="0"/>
              <a:buChar char="•"/>
            </a:pPr>
            <a:r>
              <a:rPr lang="en-US" dirty="0"/>
              <a:t>Temp bridge vertical clearance 8’</a:t>
            </a:r>
          </a:p>
          <a:p>
            <a:pPr marL="628650" lvl="1" indent="-171450">
              <a:buFont typeface="Arial" panose="020B0604020202020204" pitchFamily="34" charset="0"/>
              <a:buChar char="•"/>
            </a:pPr>
            <a:r>
              <a:rPr lang="en-US" dirty="0"/>
              <a:t>The middle span was opened during winter shut down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17</a:t>
            </a:fld>
            <a:endParaRPr lang="en-US"/>
          </a:p>
        </p:txBody>
      </p:sp>
    </p:spTree>
    <p:extLst>
      <p:ext uri="{BB962C8B-B14F-4D97-AF65-F5344CB8AC3E}">
        <p14:creationId xmlns:p14="http://schemas.microsoft.com/office/powerpoint/2010/main" val="254158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lapse, notice sudden appearance of girders</a:t>
            </a:r>
          </a:p>
        </p:txBody>
      </p:sp>
      <p:sp>
        <p:nvSpPr>
          <p:cNvPr id="4" name="Slide Number Placeholder 3"/>
          <p:cNvSpPr>
            <a:spLocks noGrp="1"/>
          </p:cNvSpPr>
          <p:nvPr>
            <p:ph type="sldNum" sz="quarter" idx="10"/>
          </p:nvPr>
        </p:nvSpPr>
        <p:spPr/>
        <p:txBody>
          <a:bodyPr/>
          <a:lstStyle/>
          <a:p>
            <a:fld id="{8AD115C9-E24C-4512-AA8B-319BB49F77B5}" type="slidenum">
              <a:rPr lang="en-US" smtClean="0"/>
              <a:t>18</a:t>
            </a:fld>
            <a:endParaRPr lang="en-US"/>
          </a:p>
        </p:txBody>
      </p:sp>
    </p:spTree>
    <p:extLst>
      <p:ext uri="{BB962C8B-B14F-4D97-AF65-F5344CB8AC3E}">
        <p14:creationId xmlns:p14="http://schemas.microsoft.com/office/powerpoint/2010/main" val="313607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Happy Earth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Coincidence that our last enviro class is on earth day? I think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Was created in response to a </a:t>
            </a:r>
            <a:r>
              <a:rPr lang="sv-SE" sz="1200" b="0" i="0" u="none" strike="noStrike" kern="1200" dirty="0">
                <a:solidFill>
                  <a:schemeClr val="tx1"/>
                </a:solidFill>
                <a:effectLst/>
                <a:latin typeface="+mn-lt"/>
                <a:ea typeface="+mn-ea"/>
                <a:cs typeface="+mn-cs"/>
              </a:rPr>
              <a:t>1969 Santa Barbara oil spill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dirty="0">
                <a:solidFill>
                  <a:schemeClr val="tx1"/>
                </a:solidFill>
                <a:effectLst/>
                <a:latin typeface="+mn-lt"/>
                <a:ea typeface="+mn-ea"/>
                <a:cs typeface="+mn-cs"/>
              </a:rPr>
              <a:t>First earth day in 1970, same year as the passage of NEPA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2</a:t>
            </a:fld>
            <a:endParaRPr lang="en-US"/>
          </a:p>
        </p:txBody>
      </p:sp>
    </p:spTree>
    <p:extLst>
      <p:ext uri="{BB962C8B-B14F-4D97-AF65-F5344CB8AC3E}">
        <p14:creationId xmlns:p14="http://schemas.microsoft.com/office/powerpoint/2010/main" val="86691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federal statues govern bridges</a:t>
            </a:r>
          </a:p>
          <a:p>
            <a:pPr marL="171450" indent="-171450">
              <a:buFont typeface="Arial" panose="020B0604020202020204" pitchFamily="34" charset="0"/>
              <a:buChar char="•"/>
            </a:pPr>
            <a:r>
              <a:rPr lang="en-US" dirty="0"/>
              <a:t>Rivers and Harbors Appropriation Act is the oldest federal environmental law</a:t>
            </a:r>
          </a:p>
          <a:p>
            <a:pPr marL="171450" indent="-171450">
              <a:buFont typeface="Arial" panose="020B0604020202020204" pitchFamily="34" charset="0"/>
              <a:buChar char="•"/>
            </a:pPr>
            <a:r>
              <a:rPr lang="en-US" dirty="0"/>
              <a:t>The act is part of a long list of </a:t>
            </a:r>
            <a:r>
              <a:rPr lang="en-US" sz="1200" b="0" i="0" u="none" strike="noStrike" kern="1200" dirty="0">
                <a:solidFill>
                  <a:schemeClr val="tx1"/>
                </a:solidFill>
                <a:effectLst/>
                <a:latin typeface="+mn-lt"/>
                <a:ea typeface="+mn-ea"/>
                <a:cs typeface="+mn-cs"/>
              </a:rPr>
              <a:t>legislation and appropriations dating back to 1824</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Section 9 prohibits the construction of any bridge, dam, dike or causeway over or in navigable waterways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 is referred to as section 9 because that is how it was recorded in the statues-at-large of the 55</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congress, 3</a:t>
            </a:r>
            <a:r>
              <a:rPr lang="en-US" sz="1200" b="0" i="0" u="none" strike="noStrike" kern="1200" baseline="30000" dirty="0">
                <a:solidFill>
                  <a:schemeClr val="tx1"/>
                </a:solidFill>
                <a:effectLst/>
                <a:latin typeface="+mn-lt"/>
                <a:ea typeface="+mn-ea"/>
                <a:cs typeface="+mn-cs"/>
              </a:rPr>
              <a:t>rd</a:t>
            </a:r>
            <a:r>
              <a:rPr lang="en-US" sz="1200" b="0" i="0" u="none" strike="noStrike" kern="1200" dirty="0">
                <a:solidFill>
                  <a:schemeClr val="tx1"/>
                </a:solidFill>
                <a:effectLst/>
                <a:latin typeface="+mn-lt"/>
                <a:ea typeface="+mn-ea"/>
                <a:cs typeface="+mn-cs"/>
              </a:rPr>
              <a:t> session in 1899, section 9</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purpose of these Acts is to preserve the public right of navigation and to prevent interference with interstate and foreign commerce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AD115C9-E24C-4512-AA8B-319BB49F77B5}" type="slidenum">
              <a:rPr lang="en-US" smtClean="0"/>
              <a:t>4</a:t>
            </a:fld>
            <a:endParaRPr lang="en-US"/>
          </a:p>
        </p:txBody>
      </p:sp>
    </p:spTree>
    <p:extLst>
      <p:ext uri="{BB962C8B-B14F-4D97-AF65-F5344CB8AC3E}">
        <p14:creationId xmlns:p14="http://schemas.microsoft.com/office/powerpoint/2010/main" val="287071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Bridge permitting was originally the responsibility of the US Army Corps of Engineers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1967, the Bridge Program was transferred from the Army Corps of Engineers to the Coast Guard within the Department of Transportation.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 28 February 2003, the Coast Guard became an agency of the Department of Homeland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Read mission statement and goals, more on navigable waters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Coast Guard is responsible for approval of the location and plans of bridges and causeways constructed across navigable waters of United States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addition, the Coast Guard is responsible for approval of the location and plans of international bridges and the alteration of bridges found to be unreasonable obstructions to navigation.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Bridge Program carries out this responsibility by executing four functional areas</a:t>
            </a:r>
          </a:p>
          <a:p>
            <a:pPr marL="685800" lvl="1" indent="-228600" fontAlgn="base">
              <a:buFont typeface="+mj-lt"/>
              <a:buAutoNum type="arabicPeriod"/>
            </a:pPr>
            <a:r>
              <a:rPr lang="en-US" sz="1200" b="0" i="0" kern="1200" dirty="0">
                <a:solidFill>
                  <a:schemeClr val="tx1"/>
                </a:solidFill>
                <a:effectLst/>
                <a:latin typeface="+mn-lt"/>
                <a:ea typeface="+mn-ea"/>
                <a:cs typeface="+mn-cs"/>
              </a:rPr>
              <a:t>Permitting – issuing permits for construction or alteration of bridges over navigable waters.</a:t>
            </a:r>
          </a:p>
          <a:p>
            <a:pPr marL="685800" lvl="1" indent="-228600" fontAlgn="base">
              <a:buFont typeface="+mj-lt"/>
              <a:buAutoNum type="arabicPeriod"/>
            </a:pPr>
            <a:r>
              <a:rPr lang="en-US" sz="1200" b="0" i="0" kern="1200" dirty="0">
                <a:solidFill>
                  <a:schemeClr val="tx1"/>
                </a:solidFill>
                <a:effectLst/>
                <a:latin typeface="+mn-lt"/>
                <a:ea typeface="+mn-ea"/>
                <a:cs typeface="+mn-cs"/>
              </a:rPr>
              <a:t>Regulation – ensuring the operation of movable bridges meet the reasonable needs of navigation, and that all bridges are properly marked and lit to facilitate safe passage of vessels beneath.</a:t>
            </a:r>
          </a:p>
          <a:p>
            <a:pPr marL="685800" lvl="1" indent="-228600" fontAlgn="base">
              <a:buFont typeface="+mj-lt"/>
              <a:buAutoNum type="arabicPeriod"/>
            </a:pPr>
            <a:r>
              <a:rPr lang="en-US" sz="1200" b="0" i="0" kern="1200" dirty="0">
                <a:solidFill>
                  <a:schemeClr val="tx1"/>
                </a:solidFill>
                <a:effectLst/>
                <a:latin typeface="+mn-lt"/>
                <a:ea typeface="+mn-ea"/>
                <a:cs typeface="+mn-cs"/>
              </a:rPr>
              <a:t>Monitoring construction/maintenance/repair operations – coordinate waterway activities to ensure minimal impact to navigation. </a:t>
            </a:r>
          </a:p>
          <a:p>
            <a:pPr marL="685800" lvl="1" indent="-228600" fontAlgn="base">
              <a:buFont typeface="+mj-lt"/>
              <a:buAutoNum type="arabicPeriod"/>
            </a:pPr>
            <a:r>
              <a:rPr lang="en-US" sz="1200" b="0" i="0" kern="1200" dirty="0">
                <a:solidFill>
                  <a:schemeClr val="tx1"/>
                </a:solidFill>
                <a:effectLst/>
                <a:latin typeface="+mn-lt"/>
                <a:ea typeface="+mn-ea"/>
                <a:cs typeface="+mn-cs"/>
              </a:rPr>
              <a:t>Alteration – identifying bridges that are “unreasonable obstructions to navigation” as defined by the Truman-Hobbs Act, and ensuring that unused/abandoned bridges are removed.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AD115C9-E24C-4512-AA8B-319BB49F77B5}" type="slidenum">
              <a:rPr lang="en-US" smtClean="0"/>
              <a:t>5</a:t>
            </a:fld>
            <a:endParaRPr lang="en-US"/>
          </a:p>
        </p:txBody>
      </p:sp>
    </p:spTree>
    <p:extLst>
      <p:ext uri="{BB962C8B-B14F-4D97-AF65-F5344CB8AC3E}">
        <p14:creationId xmlns:p14="http://schemas.microsoft.com/office/powerpoint/2010/main" val="2228547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CG is divided into 2 areas and 9 districts</a:t>
            </a:r>
          </a:p>
          <a:p>
            <a:pPr marL="171450" indent="-171450">
              <a:buFont typeface="Arial" panose="020B0604020202020204" pitchFamily="34" charset="0"/>
              <a:buChar char="•"/>
            </a:pPr>
            <a:r>
              <a:rPr lang="en-US" dirty="0"/>
              <a:t> </a:t>
            </a:r>
            <a:r>
              <a:rPr lang="en-US" dirty="0" err="1"/>
              <a:t>ak</a:t>
            </a:r>
            <a:r>
              <a:rPr lang="en-US" dirty="0"/>
              <a:t> is pacific area, district 17</a:t>
            </a:r>
          </a:p>
        </p:txBody>
      </p:sp>
      <p:sp>
        <p:nvSpPr>
          <p:cNvPr id="4" name="Slide Number Placeholder 3"/>
          <p:cNvSpPr>
            <a:spLocks noGrp="1"/>
          </p:cNvSpPr>
          <p:nvPr>
            <p:ph type="sldNum" sz="quarter" idx="10"/>
          </p:nvPr>
        </p:nvSpPr>
        <p:spPr/>
        <p:txBody>
          <a:bodyPr/>
          <a:lstStyle/>
          <a:p>
            <a:fld id="{8AD115C9-E24C-4512-AA8B-319BB49F77B5}" type="slidenum">
              <a:rPr lang="en-US" smtClean="0"/>
              <a:t>6</a:t>
            </a:fld>
            <a:endParaRPr lang="en-US"/>
          </a:p>
        </p:txBody>
      </p:sp>
    </p:spTree>
    <p:extLst>
      <p:ext uri="{BB962C8B-B14F-4D97-AF65-F5344CB8AC3E}">
        <p14:creationId xmlns:p14="http://schemas.microsoft.com/office/powerpoint/2010/main" val="303298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Navigability is defined as follows (read slide)</a:t>
            </a:r>
          </a:p>
          <a:p>
            <a:pPr marL="171450" indent="-171450">
              <a:buFont typeface="Arial" panose="020B0604020202020204" pitchFamily="34" charset="0"/>
              <a:buChar char="•"/>
            </a:pPr>
            <a:r>
              <a:rPr lang="en-US" dirty="0"/>
              <a:t>The current rewrite of WOTUS includes a change to the definition of “navigable waters”, mainly as it relates to discharges</a:t>
            </a:r>
          </a:p>
          <a:p>
            <a:pPr marL="171450" indent="-171450">
              <a:buFont typeface="Arial" panose="020B0604020202020204" pitchFamily="34" charset="0"/>
              <a:buChar char="•"/>
            </a:pPr>
            <a:r>
              <a:rPr lang="en-US" dirty="0"/>
              <a:t>If the applicant is uncertain whether or not a waterway is susceptible to improvements for navigation, is tidal, or is considered navigable, contact the Coast Guard to obtain information regarding a navigability determination.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7</a:t>
            </a:fld>
            <a:endParaRPr lang="en-US"/>
          </a:p>
        </p:txBody>
      </p:sp>
    </p:spTree>
    <p:extLst>
      <p:ext uri="{BB962C8B-B14F-4D97-AF65-F5344CB8AC3E}">
        <p14:creationId xmlns:p14="http://schemas.microsoft.com/office/powerpoint/2010/main" val="1151862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Alaska district list of waterways deemed by the USCG as being navigable</a:t>
            </a:r>
          </a:p>
          <a:p>
            <a:pPr marL="171450" indent="-171450">
              <a:buFont typeface="Arial" panose="020B0604020202020204" pitchFamily="34" charset="0"/>
              <a:buChar char="•"/>
            </a:pPr>
            <a:r>
              <a:rPr lang="en-US" dirty="0"/>
              <a:t>Wood River will come into play later when I show you an example</a:t>
            </a:r>
          </a:p>
          <a:p>
            <a:pPr marL="171450" indent="-171450">
              <a:buFont typeface="Arial" panose="020B0604020202020204" pitchFamily="34" charset="0"/>
              <a:buChar char="•"/>
            </a:pPr>
            <a:r>
              <a:rPr lang="en-US" dirty="0"/>
              <a:t>33 CFR Part 2: territorial seas and internal waters subject to tidal influence</a:t>
            </a:r>
          </a:p>
          <a:p>
            <a:pPr marL="171450" indent="-171450">
              <a:buFont typeface="Arial" panose="020B0604020202020204" pitchFamily="34" charset="0"/>
              <a:buChar char="•"/>
            </a:pPr>
            <a:r>
              <a:rPr lang="en-US" dirty="0"/>
              <a:t>PL 89-670 is the transfer from </a:t>
            </a:r>
            <a:r>
              <a:rPr lang="en-US" dirty="0" err="1"/>
              <a:t>Dept</a:t>
            </a:r>
            <a:r>
              <a:rPr lang="en-US" dirty="0"/>
              <a:t> of Army to </a:t>
            </a:r>
            <a:r>
              <a:rPr lang="en-US" dirty="0" err="1"/>
              <a:t>Dept</a:t>
            </a:r>
            <a:r>
              <a:rPr lang="en-US" dirty="0"/>
              <a:t> of </a:t>
            </a:r>
            <a:r>
              <a:rPr lang="en-US" dirty="0" err="1"/>
              <a:t>Transpo</a:t>
            </a:r>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8</a:t>
            </a:fld>
            <a:endParaRPr lang="en-US"/>
          </a:p>
        </p:txBody>
      </p:sp>
    </p:spTree>
    <p:extLst>
      <p:ext uri="{BB962C8B-B14F-4D97-AF65-F5344CB8AC3E}">
        <p14:creationId xmlns:p14="http://schemas.microsoft.com/office/powerpoint/2010/main" val="302842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Construct a new bridge or causeway, or Reconstruct or modify an existing bridge or causeway across navigable waters of the United States</a:t>
            </a:r>
          </a:p>
          <a:p>
            <a:pPr marL="171450" indent="-171450">
              <a:buFont typeface="Arial" panose="020B0604020202020204" pitchFamily="34" charset="0"/>
              <a:buChar char="•"/>
            </a:pPr>
            <a:r>
              <a:rPr lang="en-US" dirty="0"/>
              <a:t>Temporary repairs or replacement of severely deteriorated or damaged bridges or construction of new temporary bridges to meet emergency land transportation requirements may be authorized without a Coast Guard bridge permit. </a:t>
            </a:r>
          </a:p>
          <a:p>
            <a:pPr marL="171450" indent="-171450">
              <a:buFont typeface="Arial" panose="020B0604020202020204" pitchFamily="34" charset="0"/>
              <a:buChar char="•"/>
            </a:pPr>
            <a:r>
              <a:rPr lang="en-US" dirty="0"/>
              <a:t>Coast Guard bridge permits specify that the permit becomes null and void unless construction of the bridge is commenced and completed by certain dates. In the permit application, the applicant must consider the possible need for a bridge protective system that would promote safer navigation through the bridge.</a:t>
            </a:r>
          </a:p>
          <a:p>
            <a:pPr marL="171450" indent="-171450">
              <a:buFont typeface="Arial" panose="020B0604020202020204" pitchFamily="34" charset="0"/>
              <a:buChar char="•"/>
            </a:pPr>
            <a:r>
              <a:rPr lang="en-US" dirty="0"/>
              <a:t>The Coast Guard will review, coordinate and approve the proposed temporary navigational clearance restrictions through or under a bridge by use of falsework, pilings, floating equipment, closure of draws, or any work or activities which temporarily reduce the navigational clearances and design flood flows, including obstruction of any or all spans </a:t>
            </a:r>
          </a:p>
          <a:p>
            <a:pPr marL="171450" indent="-171450">
              <a:buFont typeface="Arial" panose="020B0604020202020204" pitchFamily="34" charset="0"/>
              <a:buChar char="•"/>
            </a:pPr>
            <a:r>
              <a:rPr lang="en-US" dirty="0"/>
              <a:t>Bridges constructed under a Coast Guard permit must be maintained in accordance with the applicable Bridge Act, permit conditions and approved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Bridges across waterways, which support nighttime navigation, are required to display navigational lights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9</a:t>
            </a:fld>
            <a:endParaRPr lang="en-US"/>
          </a:p>
        </p:txBody>
      </p:sp>
    </p:spTree>
    <p:extLst>
      <p:ext uri="{BB962C8B-B14F-4D97-AF65-F5344CB8AC3E}">
        <p14:creationId xmlns:p14="http://schemas.microsoft.com/office/powerpoint/2010/main" val="3457477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u="none" kern="1200" dirty="0">
                <a:solidFill>
                  <a:schemeClr val="tx1"/>
                </a:solidFill>
                <a:effectLst/>
                <a:latin typeface="+mn-lt"/>
                <a:ea typeface="+mn-ea"/>
                <a:cs typeface="+mn-cs"/>
              </a:rPr>
              <a:t>This is probably the foremost criteria in bridge design and permitting</a:t>
            </a:r>
          </a:p>
          <a:p>
            <a:pPr marL="171450" indent="-171450" fontAlgn="base">
              <a:buFont typeface="Arial" panose="020B0604020202020204" pitchFamily="34" charset="0"/>
              <a:buChar char="•"/>
            </a:pPr>
            <a:r>
              <a:rPr lang="en-US" sz="1200" b="0" i="0" u="none" kern="1200" dirty="0">
                <a:solidFill>
                  <a:schemeClr val="tx1"/>
                </a:solidFill>
                <a:effectLst/>
                <a:latin typeface="+mn-lt"/>
                <a:ea typeface="+mn-ea"/>
                <a:cs typeface="+mn-cs"/>
              </a:rPr>
              <a:t>Guide Clearances are defined as the navigational clearances established by the Coast Guard for a particular navigable water of the United States which will ordinarily receive favorable consideration under the bridge permitting process (33 CFR Chapter 1, Subchapter J - Bridges) as providing for the reasonable needs of navigation. They are not intended to be regulatory in nature or to form a legal basis for approving or denying a bridge permit application. </a:t>
            </a:r>
          </a:p>
          <a:p>
            <a:pPr marL="171450" indent="-171450" fontAlgn="base">
              <a:buFont typeface="Arial" panose="020B0604020202020204" pitchFamily="34" charset="0"/>
              <a:buChar char="•"/>
            </a:pPr>
            <a:r>
              <a:rPr lang="en-US" sz="1200" b="0" i="0" u="none" kern="1200" dirty="0">
                <a:solidFill>
                  <a:schemeClr val="tx1"/>
                </a:solidFill>
                <a:effectLst/>
                <a:latin typeface="+mn-lt"/>
                <a:ea typeface="+mn-ea"/>
                <a:cs typeface="+mn-cs"/>
              </a:rPr>
              <a:t>Under the circumstances of a particular case, greater or lesser clearances for a proposed bridge may be required or approved as meeting the reasonable needs of navigation for that particular location. </a:t>
            </a:r>
          </a:p>
          <a:p>
            <a:pPr marL="171450" indent="-171450" fontAlgn="base">
              <a:buFont typeface="Arial" panose="020B0604020202020204" pitchFamily="34" charset="0"/>
              <a:buChar char="•"/>
            </a:pPr>
            <a:r>
              <a:rPr lang="en-US" sz="1200" b="0" i="0" u="none" kern="1200" dirty="0">
                <a:solidFill>
                  <a:schemeClr val="tx1"/>
                </a:solidFill>
                <a:effectLst/>
                <a:latin typeface="+mn-lt"/>
                <a:ea typeface="+mn-ea"/>
                <a:cs typeface="+mn-cs"/>
              </a:rPr>
              <a:t>USCG maintains a list of clearances for major waterbodies in the US, such as Mississippi River</a:t>
            </a:r>
          </a:p>
          <a:p>
            <a:pPr marL="171450" indent="-171450" fontAlgn="base">
              <a:buFont typeface="Arial" panose="020B0604020202020204" pitchFamily="34" charset="0"/>
              <a:buChar char="•"/>
            </a:pPr>
            <a:r>
              <a:rPr lang="en-US" sz="1200" b="0" i="0" u="none" kern="1200" dirty="0">
                <a:solidFill>
                  <a:schemeClr val="tx1"/>
                </a:solidFill>
                <a:effectLst/>
                <a:latin typeface="+mn-lt"/>
                <a:ea typeface="+mn-ea"/>
                <a:cs typeface="+mn-cs"/>
              </a:rPr>
              <a:t>They differ by reach</a:t>
            </a:r>
          </a:p>
          <a:p>
            <a:pPr marL="171450" indent="-171450" fontAlgn="base">
              <a:buFont typeface="Arial" panose="020B0604020202020204" pitchFamily="34" charset="0"/>
              <a:buChar char="•"/>
            </a:pPr>
            <a:r>
              <a:rPr lang="en-US" sz="1200" b="0" i="0" u="none" kern="1200" dirty="0">
                <a:solidFill>
                  <a:schemeClr val="tx1"/>
                </a:solidFill>
                <a:effectLst/>
                <a:latin typeface="+mn-lt"/>
                <a:ea typeface="+mn-ea"/>
                <a:cs typeface="+mn-cs"/>
              </a:rPr>
              <a:t>None in AK</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Guide Clearances have not been established for all navigable waters of the United States.  Where they do not exist, the horizontal and vertical clearances of proposed bridge projects necessary to meet the reasonable needs of the navigation are determined on a case by case basis</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AD115C9-E24C-4512-AA8B-319BB49F77B5}" type="slidenum">
              <a:rPr lang="en-US" smtClean="0"/>
              <a:t>10</a:t>
            </a:fld>
            <a:endParaRPr lang="en-US"/>
          </a:p>
        </p:txBody>
      </p:sp>
    </p:spTree>
    <p:extLst>
      <p:ext uri="{BB962C8B-B14F-4D97-AF65-F5344CB8AC3E}">
        <p14:creationId xmlns:p14="http://schemas.microsoft.com/office/powerpoint/2010/main" val="2402383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rcRect t="33333"/>
          <a:stretch>
            <a:fillRect/>
          </a:stretch>
        </p:blipFill>
        <p:spPr>
          <a:xfrm>
            <a:off x="0" y="0"/>
            <a:ext cx="12192000" cy="4572000"/>
          </a:xfrm>
          <a:prstGeom prst="rect">
            <a:avLst/>
          </a:prstGeom>
        </p:spPr>
      </p:pic>
      <p:sp>
        <p:nvSpPr>
          <p:cNvPr id="2" name="Title 1"/>
          <p:cNvSpPr>
            <a:spLocks noGrp="1"/>
          </p:cNvSpPr>
          <p:nvPr>
            <p:ph type="ctrTitle"/>
          </p:nvPr>
        </p:nvSpPr>
        <p:spPr>
          <a:xfrm>
            <a:off x="914400" y="2007889"/>
            <a:ext cx="10363200" cy="1470025"/>
          </a:xfrm>
        </p:spPr>
        <p:txBody>
          <a:bodyPr/>
          <a:lstStyle>
            <a:lvl1pPr algn="ctr">
              <a:defRPr sz="4400" b="1" baseline="0">
                <a:solidFill>
                  <a:schemeClr val="tx2">
                    <a:lumMod val="50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2800" baseline="0">
                <a:solidFill>
                  <a:schemeClr val="tx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454581" y="6356347"/>
            <a:ext cx="3860800" cy="365125"/>
          </a:xfrm>
        </p:spPr>
        <p:txBody>
          <a:bodyPr/>
          <a:lstStyle/>
          <a:p>
            <a:r>
              <a:rPr lang="en-US" dirty="0" err="1"/>
              <a:t>Uscg</a:t>
            </a:r>
            <a:r>
              <a:rPr lang="en-US" dirty="0"/>
              <a:t> section 9</a:t>
            </a:r>
          </a:p>
        </p:txBody>
      </p:sp>
      <p:sp>
        <p:nvSpPr>
          <p:cNvPr id="4" name="Date Placeholder 3"/>
          <p:cNvSpPr>
            <a:spLocks noGrp="1"/>
          </p:cNvSpPr>
          <p:nvPr>
            <p:ph type="dt" sz="half" idx="10"/>
          </p:nvPr>
        </p:nvSpPr>
        <p:spPr>
          <a:xfrm>
            <a:off x="9609056" y="6356349"/>
            <a:ext cx="2032000" cy="365125"/>
          </a:xfrm>
        </p:spPr>
        <p:txBody>
          <a:bodyPr/>
          <a:lstStyle>
            <a:lvl1pPr>
              <a:defRPr/>
            </a:lvl1pPr>
          </a:lstStyle>
          <a:p>
            <a:r>
              <a:rPr lang="en-US"/>
              <a:t>4/22/2020</a:t>
            </a:r>
            <a:endParaRPr lang="en-US" dirty="0"/>
          </a:p>
        </p:txBody>
      </p:sp>
      <p:sp>
        <p:nvSpPr>
          <p:cNvPr id="6" name="Slide Number Placeholder 5"/>
          <p:cNvSpPr>
            <a:spLocks noGrp="1"/>
          </p:cNvSpPr>
          <p:nvPr>
            <p:ph type="sldNum" sz="quarter" idx="12"/>
          </p:nvPr>
        </p:nvSpPr>
        <p:spPr>
          <a:xfrm>
            <a:off x="5435600" y="6356348"/>
            <a:ext cx="1320800" cy="365125"/>
          </a:xfrm>
        </p:spPr>
        <p:txBody>
          <a:bodyPr/>
          <a:lstStyle>
            <a:lvl1pPr algn="ctr">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218435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Uscg section 9</a:t>
            </a:r>
          </a:p>
        </p:txBody>
      </p:sp>
      <p:sp>
        <p:nvSpPr>
          <p:cNvPr id="4" name="Date Placeholder 3"/>
          <p:cNvSpPr>
            <a:spLocks noGrp="1"/>
          </p:cNvSpPr>
          <p:nvPr>
            <p:ph type="dt" sz="half" idx="10"/>
          </p:nvPr>
        </p:nvSpPr>
        <p:spPr/>
        <p:txBody>
          <a:bodyPr/>
          <a:lstStyle/>
          <a:p>
            <a:r>
              <a:rPr lang="en-US"/>
              <a:t>4/22/2020</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4296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Uscg section 9</a:t>
            </a:r>
          </a:p>
        </p:txBody>
      </p:sp>
      <p:sp>
        <p:nvSpPr>
          <p:cNvPr id="4" name="Date Placeholder 3"/>
          <p:cNvSpPr>
            <a:spLocks noGrp="1"/>
          </p:cNvSpPr>
          <p:nvPr>
            <p:ph type="dt" sz="half" idx="10"/>
          </p:nvPr>
        </p:nvSpPr>
        <p:spPr/>
        <p:txBody>
          <a:bodyPr/>
          <a:lstStyle/>
          <a:p>
            <a:r>
              <a:rPr lang="en-US"/>
              <a:t>4/22/2020</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7053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lvl1pPr>
              <a:defRPr>
                <a:solidFill>
                  <a:schemeClr val="tx2">
                    <a:lumMod val="50000"/>
                  </a:schemeClr>
                </a:solidFill>
                <a:effectLst/>
              </a:defRPr>
            </a:lvl1pPr>
          </a:lstStyle>
          <a:p>
            <a:r>
              <a:rPr lang="en-US"/>
              <a:t>Click to edit Master title style</a:t>
            </a:r>
            <a:endParaRPr lang="en-US" dirty="0"/>
          </a:p>
        </p:txBody>
      </p:sp>
      <p:sp>
        <p:nvSpPr>
          <p:cNvPr id="8" name="Content Placeholder 7"/>
          <p:cNvSpPr>
            <a:spLocks noGrp="1"/>
          </p:cNvSpPr>
          <p:nvPr>
            <p:ph sz="quarter" idx="13" hasCustomPrompt="1"/>
          </p:nvPr>
        </p:nvSpPr>
        <p:spPr>
          <a:xfrm>
            <a:off x="812800" y="1600200"/>
            <a:ext cx="10566400" cy="4114800"/>
          </a:xfrm>
        </p:spPr>
        <p:txBody>
          <a:bodyPr/>
          <a:lstStyle>
            <a:lvl1pPr>
              <a:buClr>
                <a:schemeClr val="tx2">
                  <a:lumMod val="50000"/>
                </a:schemeClr>
              </a:buClr>
              <a:defRPr>
                <a:solidFill>
                  <a:schemeClr val="tx2">
                    <a:lumMod val="50000"/>
                  </a:schemeClr>
                </a:solidFill>
              </a:defRPr>
            </a:lvl1pPr>
            <a:lvl2pPr>
              <a:buClr>
                <a:schemeClr val="tx2">
                  <a:lumMod val="50000"/>
                </a:schemeClr>
              </a:buClr>
              <a:defRPr>
                <a:solidFill>
                  <a:schemeClr val="tx2">
                    <a:lumMod val="50000"/>
                  </a:schemeClr>
                </a:solidFill>
              </a:defRPr>
            </a:lvl2pPr>
            <a:lvl3pPr>
              <a:buClr>
                <a:schemeClr val="tx2">
                  <a:lumMod val="50000"/>
                </a:schemeClr>
              </a:buClr>
              <a:defRPr>
                <a:solidFill>
                  <a:schemeClr val="tx2">
                    <a:lumMod val="50000"/>
                  </a:schemeClr>
                </a:solidFill>
              </a:defRPr>
            </a:lvl3pPr>
            <a:lvl4pPr>
              <a:buClr>
                <a:schemeClr val="tx2">
                  <a:lumMod val="50000"/>
                </a:schemeClr>
              </a:buClr>
              <a:defRPr>
                <a:solidFill>
                  <a:schemeClr val="tx2">
                    <a:lumMod val="50000"/>
                  </a:schemeClr>
                </a:solidFill>
              </a:defRPr>
            </a:lvl4pPr>
            <a:lvl5pPr>
              <a:buClr>
                <a:schemeClr val="tx2">
                  <a:lumMod val="50000"/>
                </a:schemeClr>
              </a:buClr>
              <a:defRPr>
                <a:solidFill>
                  <a:schemeClr val="tx2">
                    <a:lumMod val="50000"/>
                  </a:schemeClr>
                </a:solidFill>
              </a:defRPr>
            </a:lvl5pPr>
            <a:lvl6pPr>
              <a:buClr>
                <a:schemeClr val="tx2">
                  <a:lumMod val="50000"/>
                </a:schemeClr>
              </a:buClr>
              <a:defRPr>
                <a:solidFill>
                  <a:schemeClr val="tx2">
                    <a:lumMod val="50000"/>
                  </a:schemeClr>
                </a:solidFill>
              </a:defRPr>
            </a:lvl6pPr>
            <a:lvl7pPr>
              <a:buClr>
                <a:schemeClr val="tx2">
                  <a:lumMod val="50000"/>
                </a:schemeClr>
              </a:buClr>
              <a:defRPr>
                <a:solidFill>
                  <a:schemeClr val="tx2">
                    <a:lumMod val="50000"/>
                  </a:schemeClr>
                </a:solidFill>
              </a:defRPr>
            </a:lvl7pPr>
            <a:lvl8pPr>
              <a:buClr>
                <a:schemeClr val="tx2">
                  <a:lumMod val="50000"/>
                </a:schemeClr>
              </a:buClr>
              <a:defRPr>
                <a:solidFill>
                  <a:schemeClr val="tx2">
                    <a:lumMod val="50000"/>
                  </a:schemeClr>
                </a:solidFill>
              </a:defRPr>
            </a:lvl8pPr>
            <a:lvl9pPr>
              <a:buClr>
                <a:schemeClr val="tx2">
                  <a:lumMod val="50000"/>
                </a:schemeClr>
              </a:buClr>
              <a:defRPr>
                <a:solidFill>
                  <a:schemeClr val="tx2">
                    <a:lumMod val="50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Uscg section 9</a:t>
            </a:r>
          </a:p>
        </p:txBody>
      </p:sp>
      <p:sp>
        <p:nvSpPr>
          <p:cNvPr id="4" name="Date Placeholder 3"/>
          <p:cNvSpPr>
            <a:spLocks noGrp="1"/>
          </p:cNvSpPr>
          <p:nvPr>
            <p:ph type="dt" sz="half" idx="10"/>
          </p:nvPr>
        </p:nvSpPr>
        <p:spPr/>
        <p:txBody>
          <a:bodyPr/>
          <a:lstStyle/>
          <a:p>
            <a:r>
              <a:rPr lang="en-US"/>
              <a:t>4/22/2020</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76659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4000" b="1" i="0" cap="all" baseline="0"/>
            </a:lvl1pPr>
          </a:lstStyle>
          <a:p>
            <a:r>
              <a:rPr lang="en-US"/>
              <a:t>Click to edit Master title style</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2800" baseline="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Uscg section 9</a:t>
            </a:r>
          </a:p>
        </p:txBody>
      </p:sp>
      <p:sp>
        <p:nvSpPr>
          <p:cNvPr id="4" name="Date Placeholder 3"/>
          <p:cNvSpPr>
            <a:spLocks noGrp="1"/>
          </p:cNvSpPr>
          <p:nvPr>
            <p:ph type="dt" sz="half" idx="10"/>
          </p:nvPr>
        </p:nvSpPr>
        <p:spPr/>
        <p:txBody>
          <a:bodyPr/>
          <a:lstStyle/>
          <a:p>
            <a:r>
              <a:rPr lang="en-US"/>
              <a:t>4/22/2020</a:t>
            </a:r>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val="128657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lvl1pPr>
              <a:defRPr>
                <a:solidFill>
                  <a:schemeClr val="tx2">
                    <a:lumMod val="50000"/>
                  </a:schemeClr>
                </a:solidFill>
                <a:effectLst/>
              </a:defRPr>
            </a:lvl1pPr>
          </a:lstStyle>
          <a:p>
            <a:r>
              <a:rPr lang="en-US"/>
              <a:t>Click to edit Master title style</a:t>
            </a:r>
            <a:endParaRPr lang="en-US" dirty="0"/>
          </a:p>
        </p:txBody>
      </p:sp>
      <p:sp>
        <p:nvSpPr>
          <p:cNvPr id="11" name="Content Placeholder 10"/>
          <p:cNvSpPr>
            <a:spLocks noGrp="1"/>
          </p:cNvSpPr>
          <p:nvPr>
            <p:ph sz="quarter" idx="13" hasCustomPrompt="1"/>
          </p:nvPr>
        </p:nvSpPr>
        <p:spPr>
          <a:xfrm>
            <a:off x="812800" y="1600200"/>
            <a:ext cx="4978400" cy="41148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buFont typeface="Arial" pitchFamily="34" charset="0"/>
              <a:buChar char="•"/>
              <a:defRPr/>
            </a:lvl6pPr>
            <a:lvl7pPr>
              <a:buClr>
                <a:schemeClr val="tx2">
                  <a:lumMod val="50000"/>
                </a:schemeClr>
              </a:buClr>
              <a:buFont typeface="Arial" pitchFamily="34" charset="0"/>
              <a:buChar char="•"/>
              <a:defRPr/>
            </a:lvl7pPr>
            <a:lvl8pPr>
              <a:buClr>
                <a:schemeClr val="tx2">
                  <a:lumMod val="50000"/>
                </a:schemeClr>
              </a:buClr>
              <a:buFont typeface="Arial" pitchFamily="34" charset="0"/>
              <a:buChar char="•"/>
              <a:defRPr/>
            </a:lvl8pPr>
            <a:lvl9pPr>
              <a:buClr>
                <a:schemeClr val="tx2">
                  <a:lumMod val="50000"/>
                </a:schemeClr>
              </a:buCl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hasCustomPrompt="1"/>
          </p:nvPr>
        </p:nvSpPr>
        <p:spPr>
          <a:xfrm>
            <a:off x="6400800" y="1600200"/>
            <a:ext cx="4978400" cy="41148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defRPr/>
            </a:lvl6pPr>
            <a:lvl7pPr>
              <a:buClr>
                <a:schemeClr val="tx2">
                  <a:lumMod val="50000"/>
                </a:schemeClr>
              </a:buClr>
              <a:defRPr/>
            </a:lvl7pPr>
            <a:lvl8pPr>
              <a:buClr>
                <a:schemeClr val="tx2">
                  <a:lumMod val="50000"/>
                </a:schemeClr>
              </a:buClr>
              <a:defRPr/>
            </a:lvl8pPr>
            <a:lvl9pPr>
              <a:buClr>
                <a:schemeClr val="tx2">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Uscg section 9</a:t>
            </a:r>
          </a:p>
        </p:txBody>
      </p:sp>
      <p:sp>
        <p:nvSpPr>
          <p:cNvPr id="5" name="Date Placeholder 4"/>
          <p:cNvSpPr>
            <a:spLocks noGrp="1"/>
          </p:cNvSpPr>
          <p:nvPr>
            <p:ph type="dt" sz="half" idx="10"/>
          </p:nvPr>
        </p:nvSpPr>
        <p:spPr/>
        <p:txBody>
          <a:bodyPr/>
          <a:lstStyle/>
          <a:p>
            <a:r>
              <a:rPr lang="en-US"/>
              <a:t>4/22/2020</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77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Autofit/>
          </a:bodyPr>
          <a:lstStyle>
            <a:lvl1pPr marL="0" indent="0">
              <a:buNone/>
              <a:defRPr sz="2400" b="0" i="0" baseline="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812800" y="2209800"/>
            <a:ext cx="4978400" cy="3505200"/>
          </a:xfrm>
        </p:spPr>
        <p:txBody>
          <a:bodyPr/>
          <a:lstStyle>
            <a:lvl1pPr>
              <a:buClr>
                <a:schemeClr val="tx2">
                  <a:lumMod val="50000"/>
                </a:schemeClr>
              </a:buClr>
              <a:defRPr sz="1800"/>
            </a:lvl1pPr>
            <a:lvl2pPr>
              <a:buClr>
                <a:schemeClr val="tx2">
                  <a:lumMod val="50000"/>
                </a:schemeClr>
              </a:buClr>
              <a:defRPr sz="1800"/>
            </a:lvl2pPr>
            <a:lvl3pPr>
              <a:buClr>
                <a:schemeClr val="tx2">
                  <a:lumMod val="50000"/>
                </a:schemeClr>
              </a:buClr>
              <a:defRPr sz="1800"/>
            </a:lvl3pPr>
            <a:lvl4pPr>
              <a:buClr>
                <a:schemeClr val="tx2">
                  <a:lumMod val="50000"/>
                </a:schemeClr>
              </a:buClr>
              <a:defRPr sz="1800"/>
            </a:lvl4pPr>
            <a:lvl5pPr>
              <a:buClr>
                <a:schemeClr val="tx2">
                  <a:lumMod val="50000"/>
                </a:schemeClr>
              </a:buCl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1600200"/>
            <a:ext cx="4978400" cy="574675"/>
          </a:xfrm>
        </p:spPr>
        <p:txBody>
          <a:bodyPr anchor="b">
            <a:noAutofit/>
          </a:bodyPr>
          <a:lstStyle>
            <a:lvl1pPr marL="0" indent="0">
              <a:buNone/>
              <a:defRPr sz="2400" b="0" i="0" baseline="0">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12"/>
          <p:cNvSpPr>
            <a:spLocks noGrp="1"/>
          </p:cNvSpPr>
          <p:nvPr>
            <p:ph sz="quarter" idx="14"/>
          </p:nvPr>
        </p:nvSpPr>
        <p:spPr>
          <a:xfrm>
            <a:off x="6400800" y="2209800"/>
            <a:ext cx="4978400" cy="3505200"/>
          </a:xfrm>
        </p:spPr>
        <p:txBody>
          <a:bodyPr/>
          <a:lstStyle>
            <a:lvl1pPr>
              <a:buClr>
                <a:schemeClr val="tx2">
                  <a:lumMod val="50000"/>
                </a:schemeClr>
              </a:buClr>
              <a:defRPr sz="1800"/>
            </a:lvl1pPr>
            <a:lvl2pPr>
              <a:buClr>
                <a:schemeClr val="tx2">
                  <a:lumMod val="50000"/>
                </a:schemeClr>
              </a:buClr>
              <a:defRPr sz="1800"/>
            </a:lvl2pPr>
            <a:lvl3pPr>
              <a:buClr>
                <a:schemeClr val="tx2">
                  <a:lumMod val="50000"/>
                </a:schemeClr>
              </a:buClr>
              <a:defRPr sz="1800"/>
            </a:lvl3pPr>
            <a:lvl4pPr>
              <a:buClr>
                <a:schemeClr val="tx2">
                  <a:lumMod val="50000"/>
                </a:schemeClr>
              </a:buClr>
              <a:defRPr sz="1800"/>
            </a:lvl4pPr>
            <a:lvl5pPr>
              <a:buClr>
                <a:schemeClr val="tx2">
                  <a:lumMod val="50000"/>
                </a:schemeClr>
              </a:buCl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Uscg section 9</a:t>
            </a:r>
          </a:p>
        </p:txBody>
      </p:sp>
      <p:sp>
        <p:nvSpPr>
          <p:cNvPr id="7" name="Date Placeholder 6"/>
          <p:cNvSpPr>
            <a:spLocks noGrp="1"/>
          </p:cNvSpPr>
          <p:nvPr>
            <p:ph type="dt" sz="half" idx="10"/>
          </p:nvPr>
        </p:nvSpPr>
        <p:spPr/>
        <p:txBody>
          <a:bodyPr/>
          <a:lstStyle/>
          <a:p>
            <a:r>
              <a:rPr lang="en-US"/>
              <a:t>4/22/2020</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55974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Uscg section 9</a:t>
            </a:r>
          </a:p>
        </p:txBody>
      </p:sp>
      <p:sp>
        <p:nvSpPr>
          <p:cNvPr id="3" name="Date Placeholder 2"/>
          <p:cNvSpPr>
            <a:spLocks noGrp="1"/>
          </p:cNvSpPr>
          <p:nvPr>
            <p:ph type="dt" sz="half" idx="10"/>
          </p:nvPr>
        </p:nvSpPr>
        <p:spPr/>
        <p:txBody>
          <a:bodyPr/>
          <a:lstStyle/>
          <a:p>
            <a:r>
              <a:rPr lang="en-US"/>
              <a:t>4/22/2020</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86630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Uscg section 9</a:t>
            </a:r>
          </a:p>
        </p:txBody>
      </p:sp>
      <p:sp>
        <p:nvSpPr>
          <p:cNvPr id="2" name="Date Placeholder 1"/>
          <p:cNvSpPr>
            <a:spLocks noGrp="1"/>
          </p:cNvSpPr>
          <p:nvPr>
            <p:ph type="dt" sz="half" idx="10"/>
          </p:nvPr>
        </p:nvSpPr>
        <p:spPr/>
        <p:txBody>
          <a:bodyPr/>
          <a:lstStyle/>
          <a:p>
            <a:r>
              <a:rPr lang="en-US"/>
              <a:t>4/22/2020</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48043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6864" y="1447800"/>
            <a:ext cx="3962400" cy="1097280"/>
          </a:xfrm>
        </p:spPr>
        <p:txBody>
          <a:bodyPr anchor="b"/>
          <a:lstStyle>
            <a:lvl1pPr algn="l">
              <a:defRPr sz="2600" b="1" i="0" cap="none" baseline="0">
                <a:solidFill>
                  <a:schemeClr val="tx2">
                    <a:lumMod val="50000"/>
                  </a:schemeClr>
                </a:solidFill>
              </a:defRPr>
            </a:lvl1pPr>
          </a:lstStyle>
          <a:p>
            <a:r>
              <a:rPr lang="en-US"/>
              <a:t>Click to edit Master title style</a:t>
            </a:r>
            <a:endParaRPr lang="en-US" dirty="0"/>
          </a:p>
        </p:txBody>
      </p:sp>
      <p:sp>
        <p:nvSpPr>
          <p:cNvPr id="9" name="Content Placeholder 8"/>
          <p:cNvSpPr>
            <a:spLocks noGrp="1"/>
          </p:cNvSpPr>
          <p:nvPr>
            <p:ph sz="quarter" idx="13"/>
          </p:nvPr>
        </p:nvSpPr>
        <p:spPr>
          <a:xfrm>
            <a:off x="5283200" y="1447800"/>
            <a:ext cx="6197600" cy="42672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Uscg section 9</a:t>
            </a:r>
          </a:p>
        </p:txBody>
      </p:sp>
      <p:sp>
        <p:nvSpPr>
          <p:cNvPr id="5" name="Date Placeholder 4"/>
          <p:cNvSpPr>
            <a:spLocks noGrp="1"/>
          </p:cNvSpPr>
          <p:nvPr>
            <p:ph type="dt" sz="half" idx="10"/>
          </p:nvPr>
        </p:nvSpPr>
        <p:spPr/>
        <p:txBody>
          <a:bodyPr/>
          <a:lstStyle/>
          <a:p>
            <a:r>
              <a:rPr lang="en-US"/>
              <a:t>4/22/2020</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7718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447800"/>
            <a:ext cx="3962400" cy="1097280"/>
          </a:xfrm>
        </p:spPr>
        <p:txBody>
          <a:bodyPr anchor="b"/>
          <a:lstStyle>
            <a:lvl1pPr algn="l">
              <a:defRPr sz="2600" b="1" i="0" cap="none" baseline="0">
                <a:solidFill>
                  <a:schemeClr val="tx2">
                    <a:lumMod val="50000"/>
                  </a:schemeClr>
                </a:solidFill>
              </a:defRPr>
            </a:lvl1pPr>
          </a:lstStyle>
          <a:p>
            <a:r>
              <a:rPr lang="en-US"/>
              <a:t>Click to edit Master title style</a:t>
            </a:r>
            <a:endParaRPr lang="en-US" dirty="0"/>
          </a:p>
        </p:txBody>
      </p:sp>
      <p:sp>
        <p:nvSpPr>
          <p:cNvPr id="10" name="Picture Placeholder 9" descr="An empty placeholder to add an image. Click on the placeholder and select the image that you wish to add"/>
          <p:cNvSpPr>
            <a:spLocks noGrp="1"/>
          </p:cNvSpPr>
          <p:nvPr>
            <p:ph type="pic" sz="quarter" idx="13"/>
          </p:nvPr>
        </p:nvSpPr>
        <p:spPr>
          <a:xfrm>
            <a:off x="6301232" y="1539240"/>
            <a:ext cx="4431538" cy="3272790"/>
          </a:xfrm>
        </p:spPr>
        <p:txBody>
          <a:bodyPr/>
          <a:lstStyle>
            <a:lvl1pPr marL="0" indent="0">
              <a:buNone/>
              <a:defRPr/>
            </a:lvl1pPr>
          </a:lstStyle>
          <a:p>
            <a:r>
              <a:rPr lang="en-US"/>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Uscg section 9</a:t>
            </a:r>
          </a:p>
        </p:txBody>
      </p:sp>
      <p:sp>
        <p:nvSpPr>
          <p:cNvPr id="5" name="Date Placeholder 4"/>
          <p:cNvSpPr>
            <a:spLocks noGrp="1"/>
          </p:cNvSpPr>
          <p:nvPr>
            <p:ph type="dt" sz="half" idx="10"/>
          </p:nvPr>
        </p:nvSpPr>
        <p:spPr/>
        <p:txBody>
          <a:bodyPr/>
          <a:lstStyle/>
          <a:p>
            <a:r>
              <a:rPr lang="en-US"/>
              <a:t>4/22/2020</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6283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100" cap="all" spc="60" baseline="0">
                <a:solidFill>
                  <a:schemeClr val="tx2">
                    <a:lumMod val="50000"/>
                  </a:schemeClr>
                </a:solidFill>
              </a:defRPr>
            </a:lvl1pPr>
          </a:lstStyle>
          <a:p>
            <a:r>
              <a:rPr lang="en-US"/>
              <a:t>Uscg section 9</a:t>
            </a:r>
            <a:endParaRPr lang="en-US" dirty="0"/>
          </a:p>
        </p:txBody>
      </p:sp>
      <p:sp>
        <p:nvSpPr>
          <p:cNvPr id="4" name="Date Placeholder 3"/>
          <p:cNvSpPr>
            <a:spLocks noGrp="1"/>
          </p:cNvSpPr>
          <p:nvPr>
            <p:ph type="dt" sz="half" idx="2"/>
          </p:nvPr>
        </p:nvSpPr>
        <p:spPr>
          <a:xfrm>
            <a:off x="9687089" y="6356350"/>
            <a:ext cx="2032000" cy="365125"/>
          </a:xfrm>
          <a:prstGeom prst="rect">
            <a:avLst/>
          </a:prstGeom>
        </p:spPr>
        <p:txBody>
          <a:bodyPr vert="horz" lIns="91440" tIns="45720" rIns="91440" bIns="45720" rtlCol="0" anchor="ctr"/>
          <a:lstStyle>
            <a:lvl1pPr algn="r">
              <a:defRPr sz="1100" strike="noStrike" spc="60" baseline="0">
                <a:solidFill>
                  <a:schemeClr val="tx2">
                    <a:lumMod val="50000"/>
                  </a:schemeClr>
                </a:solidFill>
              </a:defRPr>
            </a:lvl1pPr>
          </a:lstStyle>
          <a:p>
            <a:r>
              <a:rPr lang="en-US"/>
              <a:t>4/22/2020</a:t>
            </a:r>
            <a:endParaRPr lang="en-US" dirty="0"/>
          </a:p>
        </p:txBody>
      </p:sp>
      <p:sp>
        <p:nvSpPr>
          <p:cNvPr id="6" name="Slide Number Placeholder 5"/>
          <p:cNvSpPr>
            <a:spLocks noGrp="1"/>
          </p:cNvSpPr>
          <p:nvPr>
            <p:ph type="sldNum" sz="quarter" idx="4"/>
          </p:nvPr>
        </p:nvSpPr>
        <p:spPr>
          <a:xfrm>
            <a:off x="5759777" y="6356350"/>
            <a:ext cx="1320800" cy="365125"/>
          </a:xfrm>
          <a:prstGeom prst="rect">
            <a:avLst/>
          </a:prstGeom>
        </p:spPr>
        <p:txBody>
          <a:bodyPr vert="horz" lIns="91440" tIns="45720" rIns="91440" bIns="45720" rtlCol="0" anchor="ctr"/>
          <a:lstStyle>
            <a:lvl1pPr algn="ctr">
              <a:defRPr sz="1300" baseline="0">
                <a:solidFill>
                  <a:schemeClr val="tx2">
                    <a:lumMod val="50000"/>
                  </a:schemeClr>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val="42016977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www.navcen.uscg.gov/?pageName=pnBridges" TargetMode="Externa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dot.alaska.gov/stwddes/desenviron/resources/waters.shtml" TargetMode="External"/><Relationship Id="rId2" Type="http://schemas.openxmlformats.org/officeDocument/2006/relationships/hyperlink" Target="https://www.dco.uscg.mil/Office-of-Bridge-Programs/"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Clinton.L.Scott@uscg.mi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9 </a:t>
            </a:r>
            <a:r>
              <a:rPr lang="en-US" sz="1100" dirty="0"/>
              <a:t>of the Rivers and Harbors Appropriation Act of 1899</a:t>
            </a:r>
            <a:br>
              <a:rPr lang="en-US" dirty="0"/>
            </a:br>
            <a:endParaRPr lang="en-US" dirty="0"/>
          </a:p>
        </p:txBody>
      </p:sp>
      <p:sp>
        <p:nvSpPr>
          <p:cNvPr id="3" name="Subtitle 2"/>
          <p:cNvSpPr>
            <a:spLocks noGrp="1"/>
          </p:cNvSpPr>
          <p:nvPr>
            <p:ph type="subTitle" idx="1"/>
          </p:nvPr>
        </p:nvSpPr>
        <p:spPr/>
        <p:txBody>
          <a:bodyPr/>
          <a:lstStyle/>
          <a:p>
            <a:r>
              <a:rPr lang="en-US" dirty="0"/>
              <a:t>ENVE 644</a:t>
            </a:r>
          </a:p>
          <a:p>
            <a:r>
              <a:rPr lang="en-US" dirty="0"/>
              <a:t>Environmental Management and Permitting</a:t>
            </a:r>
          </a:p>
        </p:txBody>
      </p:sp>
    </p:spTree>
    <p:extLst>
      <p:ext uri="{BB962C8B-B14F-4D97-AF65-F5344CB8AC3E}">
        <p14:creationId xmlns:p14="http://schemas.microsoft.com/office/powerpoint/2010/main" val="38664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B824-4803-4BB5-90BB-B54434B0086E}"/>
              </a:ext>
            </a:extLst>
          </p:cNvPr>
          <p:cNvSpPr>
            <a:spLocks noGrp="1"/>
          </p:cNvSpPr>
          <p:nvPr>
            <p:ph type="title"/>
          </p:nvPr>
        </p:nvSpPr>
        <p:spPr/>
        <p:txBody>
          <a:bodyPr/>
          <a:lstStyle/>
          <a:p>
            <a:r>
              <a:rPr lang="en-US" dirty="0"/>
              <a:t>Clearance</a:t>
            </a:r>
          </a:p>
        </p:txBody>
      </p:sp>
      <p:pic>
        <p:nvPicPr>
          <p:cNvPr id="12" name="Content Placeholder 11">
            <a:extLst>
              <a:ext uri="{FF2B5EF4-FFF2-40B4-BE49-F238E27FC236}">
                <a16:creationId xmlns:a16="http://schemas.microsoft.com/office/drawing/2014/main" id="{40481EBA-4617-4048-8321-92105D916B1C}"/>
              </a:ext>
            </a:extLst>
          </p:cNvPr>
          <p:cNvPicPr>
            <a:picLocks noGrp="1" noChangeAspect="1"/>
          </p:cNvPicPr>
          <p:nvPr>
            <p:ph sz="quarter" idx="13"/>
          </p:nvPr>
        </p:nvPicPr>
        <p:blipFill>
          <a:blip r:embed="rId3"/>
          <a:stretch>
            <a:fillRect/>
          </a:stretch>
        </p:blipFill>
        <p:spPr>
          <a:xfrm>
            <a:off x="340809" y="2833941"/>
            <a:ext cx="9137935" cy="3292518"/>
          </a:xfrm>
          <a:prstGeom prst="rect">
            <a:avLst/>
          </a:prstGeom>
        </p:spPr>
      </p:pic>
      <p:pic>
        <p:nvPicPr>
          <p:cNvPr id="10" name="Content Placeholder 9">
            <a:extLst>
              <a:ext uri="{FF2B5EF4-FFF2-40B4-BE49-F238E27FC236}">
                <a16:creationId xmlns:a16="http://schemas.microsoft.com/office/drawing/2014/main" id="{764D7DA2-8031-4577-BE92-FF8508C90A4D}"/>
              </a:ext>
            </a:extLst>
          </p:cNvPr>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6400800" y="184120"/>
            <a:ext cx="4978400" cy="2412609"/>
          </a:xfrm>
        </p:spPr>
      </p:pic>
      <p:sp>
        <p:nvSpPr>
          <p:cNvPr id="4" name="Footer Placeholder 3">
            <a:extLst>
              <a:ext uri="{FF2B5EF4-FFF2-40B4-BE49-F238E27FC236}">
                <a16:creationId xmlns:a16="http://schemas.microsoft.com/office/drawing/2014/main" id="{5E67C562-92BA-4722-8224-B2BB00FE3964}"/>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F0BB9706-6119-474E-B92A-091716EAFEAA}"/>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91C7BB9D-856B-4498-BB13-54D7B4C6D5CC}"/>
              </a:ext>
            </a:extLst>
          </p:cNvPr>
          <p:cNvSpPr>
            <a:spLocks noGrp="1"/>
          </p:cNvSpPr>
          <p:nvPr>
            <p:ph type="sldNum" sz="quarter" idx="12"/>
          </p:nvPr>
        </p:nvSpPr>
        <p:spPr/>
        <p:txBody>
          <a:bodyPr/>
          <a:lstStyle/>
          <a:p>
            <a:fld id="{401CF334-2D5C-4859-84A6-CA7E6E43FAEB}" type="slidenum">
              <a:rPr lang="en-US" smtClean="0"/>
              <a:t>10</a:t>
            </a:fld>
            <a:endParaRPr lang="en-US"/>
          </a:p>
        </p:txBody>
      </p:sp>
      <p:sp>
        <p:nvSpPr>
          <p:cNvPr id="11" name="Rectangle 10">
            <a:extLst>
              <a:ext uri="{FF2B5EF4-FFF2-40B4-BE49-F238E27FC236}">
                <a16:creationId xmlns:a16="http://schemas.microsoft.com/office/drawing/2014/main" id="{3E5C1B8B-BF65-4C66-99B3-04FBA1D81453}"/>
              </a:ext>
            </a:extLst>
          </p:cNvPr>
          <p:cNvSpPr/>
          <p:nvPr/>
        </p:nvSpPr>
        <p:spPr>
          <a:xfrm>
            <a:off x="6333923" y="2549621"/>
            <a:ext cx="5112153" cy="276999"/>
          </a:xfrm>
          <a:prstGeom prst="rect">
            <a:avLst/>
          </a:prstGeom>
        </p:spPr>
        <p:txBody>
          <a:bodyPr wrap="square">
            <a:spAutoFit/>
          </a:bodyPr>
          <a:lstStyle/>
          <a:p>
            <a:r>
              <a:rPr lang="en-US" sz="1200" dirty="0">
                <a:solidFill>
                  <a:schemeClr val="bg1"/>
                </a:solidFill>
              </a:rPr>
              <a:t>https://sustainableinfrastructure.org/project-awards/bayonne-bridge/</a:t>
            </a:r>
          </a:p>
        </p:txBody>
      </p:sp>
    </p:spTree>
    <p:extLst>
      <p:ext uri="{BB962C8B-B14F-4D97-AF65-F5344CB8AC3E}">
        <p14:creationId xmlns:p14="http://schemas.microsoft.com/office/powerpoint/2010/main" val="185665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684212"/>
          </a:xfrm>
        </p:spPr>
        <p:txBody>
          <a:bodyPr/>
          <a:lstStyle/>
          <a:p>
            <a:r>
              <a:rPr lang="en-US" dirty="0"/>
              <a:t>Wood river bridge</a:t>
            </a:r>
          </a:p>
        </p:txBody>
      </p:sp>
      <p:sp>
        <p:nvSpPr>
          <p:cNvPr id="14" name="Text Placeholder 13">
            <a:extLst>
              <a:ext uri="{FF2B5EF4-FFF2-40B4-BE49-F238E27FC236}">
                <a16:creationId xmlns:a16="http://schemas.microsoft.com/office/drawing/2014/main" id="{D3CAED7E-97ED-4FD0-B8B7-16001111C6FB}"/>
              </a:ext>
            </a:extLst>
          </p:cNvPr>
          <p:cNvSpPr>
            <a:spLocks noGrp="1"/>
          </p:cNvSpPr>
          <p:nvPr>
            <p:ph type="body" sz="quarter" idx="3"/>
          </p:nvPr>
        </p:nvSpPr>
        <p:spPr/>
        <p:txBody>
          <a:bodyPr/>
          <a:lstStyle/>
          <a:p>
            <a:endParaRPr lang="en-US"/>
          </a:p>
        </p:txBody>
      </p:sp>
      <p:sp>
        <p:nvSpPr>
          <p:cNvPr id="15" name="Content Placeholder 14">
            <a:extLst>
              <a:ext uri="{FF2B5EF4-FFF2-40B4-BE49-F238E27FC236}">
                <a16:creationId xmlns:a16="http://schemas.microsoft.com/office/drawing/2014/main" id="{A4783728-915B-49C2-9C8A-ACB66532D08F}"/>
              </a:ext>
            </a:extLst>
          </p:cNvPr>
          <p:cNvSpPr>
            <a:spLocks noGrp="1"/>
          </p:cNvSpPr>
          <p:nvPr>
            <p:ph sz="quarter" idx="14"/>
          </p:nvPr>
        </p:nvSpPr>
        <p:spPr>
          <a:xfrm>
            <a:off x="682906" y="4214613"/>
            <a:ext cx="3907098" cy="1889523"/>
          </a:xfrm>
        </p:spPr>
        <p:txBody>
          <a:bodyPr>
            <a:normAutofit/>
          </a:bodyPr>
          <a:lstStyle/>
          <a:p>
            <a:r>
              <a:rPr lang="en-US" dirty="0"/>
              <a:t>Feasibility study (1994-1995)</a:t>
            </a:r>
          </a:p>
          <a:p>
            <a:r>
              <a:rPr lang="en-US" dirty="0"/>
              <a:t>EA (1998-2004)</a:t>
            </a:r>
          </a:p>
          <a:p>
            <a:r>
              <a:rPr lang="en-US" dirty="0"/>
              <a:t>FONSI (2004)</a:t>
            </a:r>
          </a:p>
          <a:p>
            <a:endParaRPr lang="en-US" dirty="0"/>
          </a:p>
          <a:p>
            <a:endParaRPr lang="en-US" dirty="0"/>
          </a:p>
        </p:txBody>
      </p:sp>
      <p:sp>
        <p:nvSpPr>
          <p:cNvPr id="5" name="Footer Placeholder 4">
            <a:extLst>
              <a:ext uri="{FF2B5EF4-FFF2-40B4-BE49-F238E27FC236}">
                <a16:creationId xmlns:a16="http://schemas.microsoft.com/office/drawing/2014/main" id="{98C011E7-7A5E-4AFF-99AD-A741444BC24F}"/>
              </a:ext>
            </a:extLst>
          </p:cNvPr>
          <p:cNvSpPr>
            <a:spLocks noGrp="1"/>
          </p:cNvSpPr>
          <p:nvPr>
            <p:ph type="ftr" sz="quarter" idx="11"/>
          </p:nvPr>
        </p:nvSpPr>
        <p:spPr/>
        <p:txBody>
          <a:bodyPr/>
          <a:lstStyle/>
          <a:p>
            <a:r>
              <a:rPr lang="en-US"/>
              <a:t>Uscg section 9</a:t>
            </a:r>
          </a:p>
        </p:txBody>
      </p:sp>
      <p:sp>
        <p:nvSpPr>
          <p:cNvPr id="3" name="Date Placeholder 2">
            <a:extLst>
              <a:ext uri="{FF2B5EF4-FFF2-40B4-BE49-F238E27FC236}">
                <a16:creationId xmlns:a16="http://schemas.microsoft.com/office/drawing/2014/main" id="{F120BA9A-A02B-4243-9840-F98D0B9C0435}"/>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1A7F19A0-2B83-4BB9-97A2-A45E30DCE00B}"/>
              </a:ext>
            </a:extLst>
          </p:cNvPr>
          <p:cNvSpPr>
            <a:spLocks noGrp="1"/>
          </p:cNvSpPr>
          <p:nvPr>
            <p:ph type="sldNum" sz="quarter" idx="12"/>
          </p:nvPr>
        </p:nvSpPr>
        <p:spPr/>
        <p:txBody>
          <a:bodyPr/>
          <a:lstStyle/>
          <a:p>
            <a:fld id="{401CF334-2D5C-4859-84A6-CA7E6E43FAEB}" type="slidenum">
              <a:rPr lang="en-US" smtClean="0"/>
              <a:t>11</a:t>
            </a:fld>
            <a:endParaRPr lang="en-US"/>
          </a:p>
        </p:txBody>
      </p:sp>
      <p:pic>
        <p:nvPicPr>
          <p:cNvPr id="18" name="Content Placeholder 17">
            <a:extLst>
              <a:ext uri="{FF2B5EF4-FFF2-40B4-BE49-F238E27FC236}">
                <a16:creationId xmlns:a16="http://schemas.microsoft.com/office/drawing/2014/main" id="{2CA37C6B-F4A8-4E83-BD2C-150CB6E5AB3A}"/>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959" y="1184740"/>
            <a:ext cx="6376730" cy="2777660"/>
          </a:xfrm>
          <a:prstGeom prst="rect">
            <a:avLst/>
          </a:prstGeom>
        </p:spPr>
      </p:pic>
      <p:pic>
        <p:nvPicPr>
          <p:cNvPr id="19" name="Picture 18">
            <a:extLst>
              <a:ext uri="{FF2B5EF4-FFF2-40B4-BE49-F238E27FC236}">
                <a16:creationId xmlns:a16="http://schemas.microsoft.com/office/drawing/2014/main" id="{B39A3A7E-C5A3-4A14-984D-BE7FE9B444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0577" y="1325526"/>
            <a:ext cx="4428440" cy="4054547"/>
          </a:xfrm>
          <a:prstGeom prst="rect">
            <a:avLst/>
          </a:prstGeom>
        </p:spPr>
      </p:pic>
      <p:sp>
        <p:nvSpPr>
          <p:cNvPr id="20" name="TextBox 19">
            <a:extLst>
              <a:ext uri="{FF2B5EF4-FFF2-40B4-BE49-F238E27FC236}">
                <a16:creationId xmlns:a16="http://schemas.microsoft.com/office/drawing/2014/main" id="{64E82DA6-8932-49FC-B1C8-AA5C71145DCC}"/>
              </a:ext>
            </a:extLst>
          </p:cNvPr>
          <p:cNvSpPr txBox="1"/>
          <p:nvPr/>
        </p:nvSpPr>
        <p:spPr>
          <a:xfrm>
            <a:off x="8586609" y="1704459"/>
            <a:ext cx="1905000" cy="369332"/>
          </a:xfrm>
          <a:prstGeom prst="rect">
            <a:avLst/>
          </a:prstGeom>
          <a:noFill/>
        </p:spPr>
        <p:txBody>
          <a:bodyPr wrap="square" rtlCol="0">
            <a:spAutoFit/>
          </a:bodyPr>
          <a:lstStyle/>
          <a:p>
            <a:r>
              <a:rPr lang="en-US" dirty="0">
                <a:solidFill>
                  <a:srgbClr val="FFFF00"/>
                </a:solidFill>
              </a:rPr>
              <a:t>North </a:t>
            </a:r>
            <a:r>
              <a:rPr lang="en-US" dirty="0" err="1">
                <a:solidFill>
                  <a:srgbClr val="FFFF00"/>
                </a:solidFill>
              </a:rPr>
              <a:t>Aleknagik</a:t>
            </a:r>
            <a:endParaRPr lang="en-US" dirty="0">
              <a:solidFill>
                <a:srgbClr val="FFFF00"/>
              </a:solidFill>
            </a:endParaRPr>
          </a:p>
        </p:txBody>
      </p:sp>
      <p:sp>
        <p:nvSpPr>
          <p:cNvPr id="21" name="TextBox 20">
            <a:extLst>
              <a:ext uri="{FF2B5EF4-FFF2-40B4-BE49-F238E27FC236}">
                <a16:creationId xmlns:a16="http://schemas.microsoft.com/office/drawing/2014/main" id="{BA700422-BDBA-4ADB-9AEA-6C950FD238AD}"/>
              </a:ext>
            </a:extLst>
          </p:cNvPr>
          <p:cNvSpPr txBox="1"/>
          <p:nvPr/>
        </p:nvSpPr>
        <p:spPr>
          <a:xfrm>
            <a:off x="8342297" y="3962400"/>
            <a:ext cx="1905000" cy="369332"/>
          </a:xfrm>
          <a:prstGeom prst="rect">
            <a:avLst/>
          </a:prstGeom>
          <a:noFill/>
        </p:spPr>
        <p:txBody>
          <a:bodyPr wrap="square" rtlCol="0">
            <a:spAutoFit/>
          </a:bodyPr>
          <a:lstStyle/>
          <a:p>
            <a:r>
              <a:rPr lang="en-US" dirty="0">
                <a:solidFill>
                  <a:srgbClr val="FFFF00"/>
                </a:solidFill>
              </a:rPr>
              <a:t>South </a:t>
            </a:r>
            <a:r>
              <a:rPr lang="en-US" dirty="0" err="1">
                <a:solidFill>
                  <a:srgbClr val="FFFF00"/>
                </a:solidFill>
              </a:rPr>
              <a:t>Aleknagik</a:t>
            </a:r>
            <a:endParaRPr lang="en-US" dirty="0">
              <a:solidFill>
                <a:srgbClr val="FFFF00"/>
              </a:solidFill>
            </a:endParaRPr>
          </a:p>
        </p:txBody>
      </p:sp>
      <p:sp>
        <p:nvSpPr>
          <p:cNvPr id="22" name="TextBox 21">
            <a:extLst>
              <a:ext uri="{FF2B5EF4-FFF2-40B4-BE49-F238E27FC236}">
                <a16:creationId xmlns:a16="http://schemas.microsoft.com/office/drawing/2014/main" id="{A3DC2F85-02F1-4986-8B4C-801A3BB2F069}"/>
              </a:ext>
            </a:extLst>
          </p:cNvPr>
          <p:cNvSpPr txBox="1"/>
          <p:nvPr/>
        </p:nvSpPr>
        <p:spPr>
          <a:xfrm>
            <a:off x="10115731" y="2440467"/>
            <a:ext cx="1652190" cy="369332"/>
          </a:xfrm>
          <a:prstGeom prst="rect">
            <a:avLst/>
          </a:prstGeom>
          <a:noFill/>
        </p:spPr>
        <p:txBody>
          <a:bodyPr wrap="square" rtlCol="0">
            <a:spAutoFit/>
          </a:bodyPr>
          <a:lstStyle/>
          <a:p>
            <a:r>
              <a:rPr lang="en-US" dirty="0">
                <a:solidFill>
                  <a:srgbClr val="FFFF00"/>
                </a:solidFill>
              </a:rPr>
              <a:t>New Bridge</a:t>
            </a:r>
          </a:p>
        </p:txBody>
      </p:sp>
      <p:sp>
        <p:nvSpPr>
          <p:cNvPr id="23" name="Rectangle 22">
            <a:extLst>
              <a:ext uri="{FF2B5EF4-FFF2-40B4-BE49-F238E27FC236}">
                <a16:creationId xmlns:a16="http://schemas.microsoft.com/office/drawing/2014/main" id="{53C7EEAD-90DE-4641-AE3F-3E1CB5E6F6C5}"/>
              </a:ext>
            </a:extLst>
          </p:cNvPr>
          <p:cNvSpPr/>
          <p:nvPr/>
        </p:nvSpPr>
        <p:spPr>
          <a:xfrm rot="18412030">
            <a:off x="10972102" y="2940835"/>
            <a:ext cx="304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927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3C279FE-F97B-4E43-96A5-6A793E89D54F}"/>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8429" t="2419" r="8091" b="2645"/>
          <a:stretch/>
        </p:blipFill>
        <p:spPr>
          <a:xfrm>
            <a:off x="4556410" y="300942"/>
            <a:ext cx="7162680" cy="6055407"/>
          </a:xfrm>
        </p:spPr>
      </p:pic>
      <p:sp>
        <p:nvSpPr>
          <p:cNvPr id="9" name="Text Placeholder 8">
            <a:extLst>
              <a:ext uri="{FF2B5EF4-FFF2-40B4-BE49-F238E27FC236}">
                <a16:creationId xmlns:a16="http://schemas.microsoft.com/office/drawing/2014/main" id="{4B0FE20D-5A94-461D-93D2-65570B4A9F56}"/>
              </a:ext>
            </a:extLst>
          </p:cNvPr>
          <p:cNvSpPr>
            <a:spLocks noGrp="1"/>
          </p:cNvSpPr>
          <p:nvPr>
            <p:ph type="body" sz="half" idx="2"/>
          </p:nvPr>
        </p:nvSpPr>
        <p:spPr>
          <a:xfrm>
            <a:off x="226555" y="1077907"/>
            <a:ext cx="3962400" cy="3167109"/>
          </a:xfrm>
        </p:spPr>
        <p:txBody>
          <a:bodyPr>
            <a:normAutofit fontScale="92500" lnSpcReduction="10000"/>
          </a:bodyPr>
          <a:lstStyle/>
          <a:p>
            <a:pPr marL="342900" indent="-342900">
              <a:buFont typeface="Arial" panose="020B0604020202020204" pitchFamily="34" charset="0"/>
              <a:buChar char="•"/>
            </a:pPr>
            <a:r>
              <a:rPr lang="en-US" dirty="0"/>
              <a:t>Design (2006-2017)</a:t>
            </a:r>
          </a:p>
          <a:p>
            <a:pPr marL="342900" indent="-342900">
              <a:buFont typeface="Arial" panose="020B0604020202020204" pitchFamily="34" charset="0"/>
              <a:buChar char="•"/>
            </a:pPr>
            <a:r>
              <a:rPr lang="en-US" dirty="0"/>
              <a:t>EA re-</a:t>
            </a:r>
            <a:r>
              <a:rPr lang="en-US" dirty="0" err="1"/>
              <a:t>eval</a:t>
            </a:r>
            <a:r>
              <a:rPr lang="en-US" dirty="0"/>
              <a:t> 1 (2011)</a:t>
            </a:r>
          </a:p>
          <a:p>
            <a:pPr marL="342900" indent="-342900">
              <a:buFont typeface="Arial" panose="020B0604020202020204" pitchFamily="34" charset="0"/>
              <a:buChar char="•"/>
            </a:pPr>
            <a:r>
              <a:rPr lang="en-US" b="1" dirty="0"/>
              <a:t>Section 9 permit application (2011-2013)</a:t>
            </a:r>
          </a:p>
          <a:p>
            <a:pPr marL="342900" indent="-342900">
              <a:buFont typeface="Arial" panose="020B0604020202020204" pitchFamily="34" charset="0"/>
              <a:buChar char="•"/>
            </a:pPr>
            <a:r>
              <a:rPr lang="en-US" dirty="0"/>
              <a:t>Bridge Construction (2014-2015)</a:t>
            </a:r>
          </a:p>
          <a:p>
            <a:pPr marL="342900" indent="-342900">
              <a:buFont typeface="Arial" panose="020B0604020202020204" pitchFamily="34" charset="0"/>
              <a:buChar char="•"/>
            </a:pPr>
            <a:r>
              <a:rPr lang="en-US" dirty="0"/>
              <a:t>EA re-</a:t>
            </a:r>
            <a:r>
              <a:rPr lang="en-US" dirty="0" err="1"/>
              <a:t>eval</a:t>
            </a:r>
            <a:r>
              <a:rPr lang="en-US" dirty="0"/>
              <a:t> 2 (2016)</a:t>
            </a:r>
          </a:p>
          <a:p>
            <a:pPr marL="342900" indent="-342900">
              <a:buFont typeface="Arial" panose="020B0604020202020204" pitchFamily="34" charset="0"/>
              <a:buChar char="•"/>
            </a:pPr>
            <a:r>
              <a:rPr lang="en-US" dirty="0"/>
              <a:t>Approach Road Construction (2017)</a:t>
            </a:r>
          </a:p>
          <a:p>
            <a:pPr marL="342900" indent="-342900">
              <a:buFont typeface="Arial" panose="020B0604020202020204" pitchFamily="34" charset="0"/>
              <a:buChar char="•"/>
            </a:pPr>
            <a:endParaRPr lang="en-US" dirty="0"/>
          </a:p>
          <a:p>
            <a:endParaRPr lang="en-US" dirty="0"/>
          </a:p>
        </p:txBody>
      </p:sp>
      <p:sp>
        <p:nvSpPr>
          <p:cNvPr id="5" name="Footer Placeholder 4">
            <a:extLst>
              <a:ext uri="{FF2B5EF4-FFF2-40B4-BE49-F238E27FC236}">
                <a16:creationId xmlns:a16="http://schemas.microsoft.com/office/drawing/2014/main" id="{26E65513-15FC-4B2C-84FF-CBCD37E236DD}"/>
              </a:ext>
            </a:extLst>
          </p:cNvPr>
          <p:cNvSpPr>
            <a:spLocks noGrp="1"/>
          </p:cNvSpPr>
          <p:nvPr>
            <p:ph type="ftr" sz="quarter" idx="11"/>
          </p:nvPr>
        </p:nvSpPr>
        <p:spPr/>
        <p:txBody>
          <a:bodyPr/>
          <a:lstStyle/>
          <a:p>
            <a:r>
              <a:rPr lang="en-US"/>
              <a:t>Uscg section 9</a:t>
            </a:r>
          </a:p>
        </p:txBody>
      </p:sp>
      <p:sp>
        <p:nvSpPr>
          <p:cNvPr id="6" name="Date Placeholder 5">
            <a:extLst>
              <a:ext uri="{FF2B5EF4-FFF2-40B4-BE49-F238E27FC236}">
                <a16:creationId xmlns:a16="http://schemas.microsoft.com/office/drawing/2014/main" id="{6A2984DC-59A8-4F12-ABE1-9B4E8E4396CD}"/>
              </a:ext>
            </a:extLst>
          </p:cNvPr>
          <p:cNvSpPr>
            <a:spLocks noGrp="1"/>
          </p:cNvSpPr>
          <p:nvPr>
            <p:ph type="dt" sz="half" idx="10"/>
          </p:nvPr>
        </p:nvSpPr>
        <p:spPr/>
        <p:txBody>
          <a:bodyPr/>
          <a:lstStyle/>
          <a:p>
            <a:r>
              <a:rPr lang="en-US"/>
              <a:t>4/22/2020</a:t>
            </a:r>
          </a:p>
        </p:txBody>
      </p:sp>
      <p:sp>
        <p:nvSpPr>
          <p:cNvPr id="7" name="Slide Number Placeholder 6">
            <a:extLst>
              <a:ext uri="{FF2B5EF4-FFF2-40B4-BE49-F238E27FC236}">
                <a16:creationId xmlns:a16="http://schemas.microsoft.com/office/drawing/2014/main" id="{A75BAD9C-A0B1-4DF3-96B8-F1FC1A3A8251}"/>
              </a:ext>
            </a:extLst>
          </p:cNvPr>
          <p:cNvSpPr>
            <a:spLocks noGrp="1"/>
          </p:cNvSpPr>
          <p:nvPr>
            <p:ph type="sldNum" sz="quarter" idx="12"/>
          </p:nvPr>
        </p:nvSpPr>
        <p:spPr/>
        <p:txBody>
          <a:bodyPr/>
          <a:lstStyle/>
          <a:p>
            <a:fld id="{401CF334-2D5C-4859-84A6-CA7E6E43FAEB}" type="slidenum">
              <a:rPr lang="en-US" smtClean="0"/>
              <a:t>12</a:t>
            </a:fld>
            <a:endParaRPr lang="en-US"/>
          </a:p>
        </p:txBody>
      </p:sp>
    </p:spTree>
    <p:extLst>
      <p:ext uri="{BB962C8B-B14F-4D97-AF65-F5344CB8AC3E}">
        <p14:creationId xmlns:p14="http://schemas.microsoft.com/office/powerpoint/2010/main" val="427797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7555-C0A0-4FE7-A092-B35D7BB729A2}"/>
              </a:ext>
            </a:extLst>
          </p:cNvPr>
          <p:cNvSpPr>
            <a:spLocks noGrp="1"/>
          </p:cNvSpPr>
          <p:nvPr>
            <p:ph type="title"/>
          </p:nvPr>
        </p:nvSpPr>
        <p:spPr/>
        <p:txBody>
          <a:bodyPr/>
          <a:lstStyle/>
          <a:p>
            <a:r>
              <a:rPr lang="en-US" dirty="0"/>
              <a:t>Environmental commitments</a:t>
            </a:r>
          </a:p>
        </p:txBody>
      </p:sp>
      <p:sp>
        <p:nvSpPr>
          <p:cNvPr id="3" name="Content Placeholder 2">
            <a:extLst>
              <a:ext uri="{FF2B5EF4-FFF2-40B4-BE49-F238E27FC236}">
                <a16:creationId xmlns:a16="http://schemas.microsoft.com/office/drawing/2014/main" id="{0B78B489-9766-4C72-9BAA-808DCD0B8F26}"/>
              </a:ext>
            </a:extLst>
          </p:cNvPr>
          <p:cNvSpPr>
            <a:spLocks noGrp="1"/>
          </p:cNvSpPr>
          <p:nvPr>
            <p:ph sz="quarter" idx="13"/>
          </p:nvPr>
        </p:nvSpPr>
        <p:spPr/>
        <p:txBody>
          <a:bodyPr/>
          <a:lstStyle/>
          <a:p>
            <a:r>
              <a:rPr lang="en-US" dirty="0"/>
              <a:t>USCG: “A bridge should provide for reasonable navigation needs, i.e. clearance for the larger vessels plying Wood River and Lake </a:t>
            </a:r>
            <a:r>
              <a:rPr lang="en-US" dirty="0" err="1"/>
              <a:t>Aleknagik</a:t>
            </a:r>
            <a:r>
              <a:rPr lang="en-US" dirty="0"/>
              <a:t>.”</a:t>
            </a:r>
          </a:p>
          <a:p>
            <a:r>
              <a:rPr lang="en-US" dirty="0"/>
              <a:t>442 </a:t>
            </a:r>
            <a:r>
              <a:rPr lang="en-US" dirty="0" err="1"/>
              <a:t>ft</a:t>
            </a:r>
            <a:r>
              <a:rPr lang="en-US" dirty="0"/>
              <a:t> long</a:t>
            </a:r>
          </a:p>
          <a:p>
            <a:r>
              <a:rPr lang="en-US" dirty="0"/>
              <a:t>Three span</a:t>
            </a:r>
          </a:p>
          <a:p>
            <a:r>
              <a:rPr lang="en-US" dirty="0"/>
              <a:t>Min. vertical clearance 36 </a:t>
            </a:r>
            <a:r>
              <a:rPr lang="en-US" dirty="0" err="1"/>
              <a:t>ft</a:t>
            </a:r>
            <a:endParaRPr lang="en-US" dirty="0"/>
          </a:p>
          <a:p>
            <a:endParaRPr lang="en-US" dirty="0"/>
          </a:p>
        </p:txBody>
      </p:sp>
      <p:sp>
        <p:nvSpPr>
          <p:cNvPr id="4" name="Footer Placeholder 3">
            <a:extLst>
              <a:ext uri="{FF2B5EF4-FFF2-40B4-BE49-F238E27FC236}">
                <a16:creationId xmlns:a16="http://schemas.microsoft.com/office/drawing/2014/main" id="{426EAFD6-C714-4024-BA4D-C1A48DC4B3E9}"/>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E0275569-418E-454F-BC01-D6C8426638CE}"/>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8682F8B8-85BE-4944-8B1C-9492E307A7D0}"/>
              </a:ext>
            </a:extLst>
          </p:cNvPr>
          <p:cNvSpPr>
            <a:spLocks noGrp="1"/>
          </p:cNvSpPr>
          <p:nvPr>
            <p:ph type="sldNum" sz="quarter" idx="12"/>
          </p:nvPr>
        </p:nvSpPr>
        <p:spPr/>
        <p:txBody>
          <a:bodyPr/>
          <a:lstStyle/>
          <a:p>
            <a:fld id="{401CF334-2D5C-4859-84A6-CA7E6E43FAEB}" type="slidenum">
              <a:rPr lang="en-US" smtClean="0"/>
              <a:t>13</a:t>
            </a:fld>
            <a:endParaRPr lang="en-US"/>
          </a:p>
        </p:txBody>
      </p:sp>
      <p:pic>
        <p:nvPicPr>
          <p:cNvPr id="8" name="Picture 7">
            <a:extLst>
              <a:ext uri="{FF2B5EF4-FFF2-40B4-BE49-F238E27FC236}">
                <a16:creationId xmlns:a16="http://schemas.microsoft.com/office/drawing/2014/main" id="{186827A4-9640-4AA0-9A76-BFAC1DC1F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027" y="2455682"/>
            <a:ext cx="5851002" cy="3900668"/>
          </a:xfrm>
          <a:prstGeom prst="rect">
            <a:avLst/>
          </a:prstGeom>
        </p:spPr>
      </p:pic>
    </p:spTree>
    <p:extLst>
      <p:ext uri="{BB962C8B-B14F-4D97-AF65-F5344CB8AC3E}">
        <p14:creationId xmlns:p14="http://schemas.microsoft.com/office/powerpoint/2010/main" val="113328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C7C67-478A-49A9-B45A-EAF1ED466316}"/>
              </a:ext>
            </a:extLst>
          </p:cNvPr>
          <p:cNvSpPr>
            <a:spLocks noGrp="1"/>
          </p:cNvSpPr>
          <p:nvPr>
            <p:ph type="title"/>
          </p:nvPr>
        </p:nvSpPr>
        <p:spPr>
          <a:xfrm>
            <a:off x="306024" y="255357"/>
            <a:ext cx="10566400" cy="598447"/>
          </a:xfrm>
        </p:spPr>
        <p:txBody>
          <a:bodyPr/>
          <a:lstStyle/>
          <a:p>
            <a:r>
              <a:rPr lang="en-US" dirty="0"/>
              <a:t>Permit application</a:t>
            </a:r>
          </a:p>
        </p:txBody>
      </p:sp>
      <p:pic>
        <p:nvPicPr>
          <p:cNvPr id="10" name="Content Placeholder 9">
            <a:extLst>
              <a:ext uri="{FF2B5EF4-FFF2-40B4-BE49-F238E27FC236}">
                <a16:creationId xmlns:a16="http://schemas.microsoft.com/office/drawing/2014/main" id="{4F16D071-141F-422A-A319-3E832647397B}"/>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06024" y="1206151"/>
            <a:ext cx="3707428" cy="4797849"/>
          </a:xfrm>
        </p:spPr>
      </p:pic>
      <p:pic>
        <p:nvPicPr>
          <p:cNvPr id="12" name="Content Placeholder 11">
            <a:extLst>
              <a:ext uri="{FF2B5EF4-FFF2-40B4-BE49-F238E27FC236}">
                <a16:creationId xmlns:a16="http://schemas.microsoft.com/office/drawing/2014/main" id="{87AC66FA-25AE-423D-8EC9-21A94CE2DA99}"/>
              </a:ext>
            </a:extLst>
          </p:cNvPr>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4348102" y="1206151"/>
            <a:ext cx="3707428" cy="4797849"/>
          </a:xfrm>
        </p:spPr>
      </p:pic>
      <p:sp>
        <p:nvSpPr>
          <p:cNvPr id="4" name="Footer Placeholder 3">
            <a:extLst>
              <a:ext uri="{FF2B5EF4-FFF2-40B4-BE49-F238E27FC236}">
                <a16:creationId xmlns:a16="http://schemas.microsoft.com/office/drawing/2014/main" id="{87638527-CA32-4373-8474-E9966C04D07A}"/>
              </a:ext>
            </a:extLst>
          </p:cNvPr>
          <p:cNvSpPr>
            <a:spLocks noGrp="1"/>
          </p:cNvSpPr>
          <p:nvPr>
            <p:ph type="ftr" sz="quarter" idx="11"/>
          </p:nvPr>
        </p:nvSpPr>
        <p:spPr/>
        <p:txBody>
          <a:bodyPr/>
          <a:lstStyle/>
          <a:p>
            <a:r>
              <a:rPr lang="en-US" dirty="0" err="1"/>
              <a:t>Uscg</a:t>
            </a:r>
            <a:r>
              <a:rPr lang="en-US" dirty="0"/>
              <a:t> section 9</a:t>
            </a:r>
          </a:p>
        </p:txBody>
      </p:sp>
      <p:sp>
        <p:nvSpPr>
          <p:cNvPr id="5" name="Date Placeholder 4">
            <a:extLst>
              <a:ext uri="{FF2B5EF4-FFF2-40B4-BE49-F238E27FC236}">
                <a16:creationId xmlns:a16="http://schemas.microsoft.com/office/drawing/2014/main" id="{50D1F6D0-432E-41D8-ADF1-C03E01E30819}"/>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ECBCFA53-5C01-424E-AF7A-9D4BAFF17D3F}"/>
              </a:ext>
            </a:extLst>
          </p:cNvPr>
          <p:cNvSpPr>
            <a:spLocks noGrp="1"/>
          </p:cNvSpPr>
          <p:nvPr>
            <p:ph type="sldNum" sz="quarter" idx="12"/>
          </p:nvPr>
        </p:nvSpPr>
        <p:spPr/>
        <p:txBody>
          <a:bodyPr/>
          <a:lstStyle/>
          <a:p>
            <a:fld id="{401CF334-2D5C-4859-84A6-CA7E6E43FAEB}" type="slidenum">
              <a:rPr lang="en-US" smtClean="0"/>
              <a:t>14</a:t>
            </a:fld>
            <a:endParaRPr lang="en-US"/>
          </a:p>
        </p:txBody>
      </p:sp>
      <p:pic>
        <p:nvPicPr>
          <p:cNvPr id="14" name="Content Placeholder 11">
            <a:extLst>
              <a:ext uri="{FF2B5EF4-FFF2-40B4-BE49-F238E27FC236}">
                <a16:creationId xmlns:a16="http://schemas.microsoft.com/office/drawing/2014/main" id="{8C104971-283C-45F2-BDF4-E346F8ACDC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0180" y="1206151"/>
            <a:ext cx="3681890" cy="4764799"/>
          </a:xfrm>
          <a:prstGeom prst="rect">
            <a:avLst/>
          </a:prstGeom>
        </p:spPr>
      </p:pic>
    </p:spTree>
    <p:extLst>
      <p:ext uri="{BB962C8B-B14F-4D97-AF65-F5344CB8AC3E}">
        <p14:creationId xmlns:p14="http://schemas.microsoft.com/office/powerpoint/2010/main" val="225940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F424-6FC1-4FDC-9034-D9479DE15828}"/>
              </a:ext>
            </a:extLst>
          </p:cNvPr>
          <p:cNvSpPr>
            <a:spLocks noGrp="1"/>
          </p:cNvSpPr>
          <p:nvPr>
            <p:ph type="title"/>
          </p:nvPr>
        </p:nvSpPr>
        <p:spPr>
          <a:xfrm>
            <a:off x="621731" y="-432030"/>
            <a:ext cx="10566400" cy="1143000"/>
          </a:xfrm>
        </p:spPr>
        <p:txBody>
          <a:bodyPr/>
          <a:lstStyle/>
          <a:p>
            <a:r>
              <a:rPr lang="en-US" dirty="0"/>
              <a:t>Public notice</a:t>
            </a:r>
          </a:p>
        </p:txBody>
      </p:sp>
      <p:sp>
        <p:nvSpPr>
          <p:cNvPr id="7" name="Text Placeholder 6">
            <a:extLst>
              <a:ext uri="{FF2B5EF4-FFF2-40B4-BE49-F238E27FC236}">
                <a16:creationId xmlns:a16="http://schemas.microsoft.com/office/drawing/2014/main" id="{5064699B-A4F7-4124-AADD-9850DCC50FAB}"/>
              </a:ext>
            </a:extLst>
          </p:cNvPr>
          <p:cNvSpPr>
            <a:spLocks noGrp="1"/>
          </p:cNvSpPr>
          <p:nvPr>
            <p:ph type="body" idx="1"/>
          </p:nvPr>
        </p:nvSpPr>
        <p:spPr/>
        <p:txBody>
          <a:bodyPr/>
          <a:lstStyle/>
          <a:p>
            <a:endParaRPr lang="en-US"/>
          </a:p>
        </p:txBody>
      </p:sp>
      <p:pic>
        <p:nvPicPr>
          <p:cNvPr id="12" name="Content Placeholder 11">
            <a:extLst>
              <a:ext uri="{FF2B5EF4-FFF2-40B4-BE49-F238E27FC236}">
                <a16:creationId xmlns:a16="http://schemas.microsoft.com/office/drawing/2014/main" id="{4FF5847B-AE30-49B8-B37A-324728D62C2B}"/>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21731" y="958849"/>
            <a:ext cx="4051869" cy="5243596"/>
          </a:xfrm>
        </p:spPr>
      </p:pic>
      <p:sp>
        <p:nvSpPr>
          <p:cNvPr id="4" name="Footer Placeholder 3">
            <a:extLst>
              <a:ext uri="{FF2B5EF4-FFF2-40B4-BE49-F238E27FC236}">
                <a16:creationId xmlns:a16="http://schemas.microsoft.com/office/drawing/2014/main" id="{D372B534-2626-4496-B1A2-9B6128107474}"/>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E8684F32-F3C1-4B9C-B58A-D3DF834F55C7}"/>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69F35847-C053-47C1-AAF4-D72A72243C95}"/>
              </a:ext>
            </a:extLst>
          </p:cNvPr>
          <p:cNvSpPr>
            <a:spLocks noGrp="1"/>
          </p:cNvSpPr>
          <p:nvPr>
            <p:ph type="sldNum" sz="quarter" idx="12"/>
          </p:nvPr>
        </p:nvSpPr>
        <p:spPr/>
        <p:txBody>
          <a:bodyPr/>
          <a:lstStyle/>
          <a:p>
            <a:fld id="{401CF334-2D5C-4859-84A6-CA7E6E43FAEB}" type="slidenum">
              <a:rPr lang="en-US" smtClean="0"/>
              <a:t>15</a:t>
            </a:fld>
            <a:endParaRPr lang="en-US"/>
          </a:p>
        </p:txBody>
      </p:sp>
      <p:pic>
        <p:nvPicPr>
          <p:cNvPr id="15" name="Content Placeholder 13">
            <a:extLst>
              <a:ext uri="{FF2B5EF4-FFF2-40B4-BE49-F238E27FC236}">
                <a16:creationId xmlns:a16="http://schemas.microsoft.com/office/drawing/2014/main" id="{32FC317F-D859-47CD-847E-C6A4A7931932}"/>
              </a:ext>
            </a:extLst>
          </p:cNvPr>
          <p:cNvPicPr>
            <a:picLocks noChangeAspect="1"/>
          </p:cNvPicPr>
          <p:nvPr/>
        </p:nvPicPr>
        <p:blipFill rotWithShape="1">
          <a:blip r:embed="rId4">
            <a:extLst>
              <a:ext uri="{28A0092B-C50C-407E-A947-70E740481C1C}">
                <a14:useLocalDpi xmlns:a14="http://schemas.microsoft.com/office/drawing/2010/main" val="0"/>
              </a:ext>
            </a:extLst>
          </a:blip>
          <a:srcRect l="8233" t="51054" r="6745" b="30037"/>
          <a:stretch/>
        </p:blipFill>
        <p:spPr>
          <a:xfrm>
            <a:off x="4923837" y="1624885"/>
            <a:ext cx="6795252" cy="1955762"/>
          </a:xfrm>
          <a:prstGeom prst="rect">
            <a:avLst/>
          </a:prstGeom>
        </p:spPr>
      </p:pic>
      <p:sp>
        <p:nvSpPr>
          <p:cNvPr id="18" name="Rectangle 17">
            <a:extLst>
              <a:ext uri="{FF2B5EF4-FFF2-40B4-BE49-F238E27FC236}">
                <a16:creationId xmlns:a16="http://schemas.microsoft.com/office/drawing/2014/main" id="{6D930A6F-4A05-440D-8ED7-34D926AA51A6}"/>
              </a:ext>
            </a:extLst>
          </p:cNvPr>
          <p:cNvSpPr/>
          <p:nvPr/>
        </p:nvSpPr>
        <p:spPr>
          <a:xfrm>
            <a:off x="5362116" y="4562029"/>
            <a:ext cx="5654177" cy="369332"/>
          </a:xfrm>
          <a:prstGeom prst="rect">
            <a:avLst/>
          </a:prstGeom>
        </p:spPr>
        <p:txBody>
          <a:bodyPr wrap="none">
            <a:spAutoFit/>
          </a:bodyPr>
          <a:lstStyle/>
          <a:p>
            <a:r>
              <a:rPr lang="en-US" dirty="0">
                <a:solidFill>
                  <a:schemeClr val="bg1"/>
                </a:solidFill>
                <a:hlinkClick r:id="rId5"/>
              </a:rPr>
              <a:t>https://www.navcen.uscg.gov/?pageName=pnBridges</a:t>
            </a:r>
            <a:endParaRPr lang="en-US" dirty="0">
              <a:solidFill>
                <a:schemeClr val="bg1"/>
              </a:solidFill>
            </a:endParaRPr>
          </a:p>
        </p:txBody>
      </p:sp>
    </p:spTree>
    <p:extLst>
      <p:ext uri="{BB962C8B-B14F-4D97-AF65-F5344CB8AC3E}">
        <p14:creationId xmlns:p14="http://schemas.microsoft.com/office/powerpoint/2010/main" val="43210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6D5A-A876-4A35-88FA-AFB522DCADDD}"/>
              </a:ext>
            </a:extLst>
          </p:cNvPr>
          <p:cNvSpPr>
            <a:spLocks noGrp="1"/>
          </p:cNvSpPr>
          <p:nvPr>
            <p:ph type="title"/>
          </p:nvPr>
        </p:nvSpPr>
        <p:spPr>
          <a:xfrm>
            <a:off x="812800" y="274638"/>
            <a:ext cx="10566400" cy="790233"/>
          </a:xfrm>
        </p:spPr>
        <p:txBody>
          <a:bodyPr/>
          <a:lstStyle/>
          <a:p>
            <a:r>
              <a:rPr lang="en-US" dirty="0"/>
              <a:t>Permit</a:t>
            </a:r>
          </a:p>
        </p:txBody>
      </p:sp>
      <p:pic>
        <p:nvPicPr>
          <p:cNvPr id="12" name="Content Placeholder 11">
            <a:extLst>
              <a:ext uri="{FF2B5EF4-FFF2-40B4-BE49-F238E27FC236}">
                <a16:creationId xmlns:a16="http://schemas.microsoft.com/office/drawing/2014/main" id="{EA323883-A93B-46BD-AB24-1272904C5F25}"/>
              </a:ext>
            </a:extLst>
          </p:cNvPr>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l="6717" t="3039" r="8082" b="6512"/>
          <a:stretch/>
        </p:blipFill>
        <p:spPr>
          <a:xfrm rot="5400000">
            <a:off x="6195151" y="-786851"/>
            <a:ext cx="4943353" cy="6790323"/>
          </a:xfrm>
        </p:spPr>
      </p:pic>
      <p:sp>
        <p:nvSpPr>
          <p:cNvPr id="4" name="Footer Placeholder 3">
            <a:extLst>
              <a:ext uri="{FF2B5EF4-FFF2-40B4-BE49-F238E27FC236}">
                <a16:creationId xmlns:a16="http://schemas.microsoft.com/office/drawing/2014/main" id="{7E40EE28-0188-4044-8651-29C9B5B8E929}"/>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D471852E-F27D-4C7D-BD16-D660972F943D}"/>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9F7E6B3E-A8A2-4F2E-A65C-FFAAF3778941}"/>
              </a:ext>
            </a:extLst>
          </p:cNvPr>
          <p:cNvSpPr>
            <a:spLocks noGrp="1"/>
          </p:cNvSpPr>
          <p:nvPr>
            <p:ph type="sldNum" sz="quarter" idx="12"/>
          </p:nvPr>
        </p:nvSpPr>
        <p:spPr/>
        <p:txBody>
          <a:bodyPr/>
          <a:lstStyle/>
          <a:p>
            <a:fld id="{401CF334-2D5C-4859-84A6-CA7E6E43FAEB}" type="slidenum">
              <a:rPr lang="en-US" smtClean="0"/>
              <a:t>16</a:t>
            </a:fld>
            <a:endParaRPr lang="en-US"/>
          </a:p>
        </p:txBody>
      </p:sp>
      <p:sp>
        <p:nvSpPr>
          <p:cNvPr id="15" name="Title 1">
            <a:extLst>
              <a:ext uri="{FF2B5EF4-FFF2-40B4-BE49-F238E27FC236}">
                <a16:creationId xmlns:a16="http://schemas.microsoft.com/office/drawing/2014/main" id="{D36C04DF-4AAF-4645-9AB9-BE95F3F98138}"/>
              </a:ext>
            </a:extLst>
          </p:cNvPr>
          <p:cNvSpPr txBox="1">
            <a:spLocks/>
          </p:cNvSpPr>
          <p:nvPr/>
        </p:nvSpPr>
        <p:spPr>
          <a:xfrm>
            <a:off x="608584" y="1935798"/>
            <a:ext cx="10566400" cy="790233"/>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Permanent</a:t>
            </a:r>
          </a:p>
          <a:p>
            <a:r>
              <a:rPr lang="en-US" sz="2400" dirty="0"/>
              <a:t>bridge</a:t>
            </a:r>
          </a:p>
        </p:txBody>
      </p:sp>
      <p:pic>
        <p:nvPicPr>
          <p:cNvPr id="7" name="Picture 6">
            <a:extLst>
              <a:ext uri="{FF2B5EF4-FFF2-40B4-BE49-F238E27FC236}">
                <a16:creationId xmlns:a16="http://schemas.microsoft.com/office/drawing/2014/main" id="{0AF987DF-73E6-40A9-99FE-3A4C1F193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529" y="3247584"/>
            <a:ext cx="4808071" cy="2704540"/>
          </a:xfrm>
          <a:prstGeom prst="rect">
            <a:avLst/>
          </a:prstGeom>
        </p:spPr>
      </p:pic>
    </p:spTree>
    <p:extLst>
      <p:ext uri="{BB962C8B-B14F-4D97-AF65-F5344CB8AC3E}">
        <p14:creationId xmlns:p14="http://schemas.microsoft.com/office/powerpoint/2010/main" val="310077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6D5A-A876-4A35-88FA-AFB522DCADDD}"/>
              </a:ext>
            </a:extLst>
          </p:cNvPr>
          <p:cNvSpPr>
            <a:spLocks noGrp="1"/>
          </p:cNvSpPr>
          <p:nvPr>
            <p:ph type="title"/>
          </p:nvPr>
        </p:nvSpPr>
        <p:spPr>
          <a:xfrm>
            <a:off x="812800" y="274638"/>
            <a:ext cx="10566400" cy="790233"/>
          </a:xfrm>
        </p:spPr>
        <p:txBody>
          <a:bodyPr/>
          <a:lstStyle/>
          <a:p>
            <a:r>
              <a:rPr lang="en-US" dirty="0"/>
              <a:t>Permit</a:t>
            </a:r>
          </a:p>
        </p:txBody>
      </p:sp>
      <p:pic>
        <p:nvPicPr>
          <p:cNvPr id="12" name="Content Placeholder 11">
            <a:extLst>
              <a:ext uri="{FF2B5EF4-FFF2-40B4-BE49-F238E27FC236}">
                <a16:creationId xmlns:a16="http://schemas.microsoft.com/office/drawing/2014/main" id="{EA323883-A93B-46BD-AB24-1272904C5F25}"/>
              </a:ext>
            </a:extLst>
          </p:cNvPr>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l="4975" t="7107" r="6250" b="7242"/>
          <a:stretch/>
        </p:blipFill>
        <p:spPr>
          <a:xfrm>
            <a:off x="6547104" y="192024"/>
            <a:ext cx="4832096" cy="6032490"/>
          </a:xfrm>
        </p:spPr>
      </p:pic>
      <p:sp>
        <p:nvSpPr>
          <p:cNvPr id="4" name="Footer Placeholder 3">
            <a:extLst>
              <a:ext uri="{FF2B5EF4-FFF2-40B4-BE49-F238E27FC236}">
                <a16:creationId xmlns:a16="http://schemas.microsoft.com/office/drawing/2014/main" id="{7E40EE28-0188-4044-8651-29C9B5B8E929}"/>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D471852E-F27D-4C7D-BD16-D660972F943D}"/>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9F7E6B3E-A8A2-4F2E-A65C-FFAAF3778941}"/>
              </a:ext>
            </a:extLst>
          </p:cNvPr>
          <p:cNvSpPr>
            <a:spLocks noGrp="1"/>
          </p:cNvSpPr>
          <p:nvPr>
            <p:ph type="sldNum" sz="quarter" idx="12"/>
          </p:nvPr>
        </p:nvSpPr>
        <p:spPr/>
        <p:txBody>
          <a:bodyPr/>
          <a:lstStyle/>
          <a:p>
            <a:fld id="{401CF334-2D5C-4859-84A6-CA7E6E43FAEB}" type="slidenum">
              <a:rPr lang="en-US" smtClean="0"/>
              <a:t>17</a:t>
            </a:fld>
            <a:endParaRPr lang="en-US"/>
          </a:p>
        </p:txBody>
      </p:sp>
      <p:sp>
        <p:nvSpPr>
          <p:cNvPr id="7" name="Title 1">
            <a:extLst>
              <a:ext uri="{FF2B5EF4-FFF2-40B4-BE49-F238E27FC236}">
                <a16:creationId xmlns:a16="http://schemas.microsoft.com/office/drawing/2014/main" id="{24F00A7B-A292-4614-8B40-27FBBBA51ACA}"/>
              </a:ext>
            </a:extLst>
          </p:cNvPr>
          <p:cNvSpPr txBox="1">
            <a:spLocks/>
          </p:cNvSpPr>
          <p:nvPr/>
        </p:nvSpPr>
        <p:spPr>
          <a:xfrm>
            <a:off x="812800" y="1196707"/>
            <a:ext cx="10566400" cy="790233"/>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temporary</a:t>
            </a:r>
          </a:p>
          <a:p>
            <a:r>
              <a:rPr lang="en-US" sz="2400" dirty="0"/>
              <a:t>bridge</a:t>
            </a:r>
          </a:p>
        </p:txBody>
      </p:sp>
      <p:pic>
        <p:nvPicPr>
          <p:cNvPr id="10" name="Picture 9">
            <a:extLst>
              <a:ext uri="{FF2B5EF4-FFF2-40B4-BE49-F238E27FC236}">
                <a16:creationId xmlns:a16="http://schemas.microsoft.com/office/drawing/2014/main" id="{F81ED66E-08DD-4F2C-89EF-4C41EE8134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0" t="-1440" r="22355" b="1440"/>
          <a:stretch/>
        </p:blipFill>
        <p:spPr>
          <a:xfrm>
            <a:off x="282151" y="1986940"/>
            <a:ext cx="5954876" cy="4228490"/>
          </a:xfrm>
          <a:prstGeom prst="rect">
            <a:avLst/>
          </a:prstGeom>
        </p:spPr>
      </p:pic>
    </p:spTree>
    <p:extLst>
      <p:ext uri="{BB962C8B-B14F-4D97-AF65-F5344CB8AC3E}">
        <p14:creationId xmlns:p14="http://schemas.microsoft.com/office/powerpoint/2010/main" val="181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ood River Bridge Phase I Timelapsex200_02-13-2018">
            <a:hlinkClick r:id="" action="ppaction://media"/>
            <a:extLst>
              <a:ext uri="{FF2B5EF4-FFF2-40B4-BE49-F238E27FC236}">
                <a16:creationId xmlns:a16="http://schemas.microsoft.com/office/drawing/2014/main" id="{ECB2ABEC-9C59-424D-9246-D08F3588305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1354237" y="0"/>
            <a:ext cx="9664861" cy="6433312"/>
          </a:xfrm>
        </p:spPr>
      </p:pic>
      <p:sp>
        <p:nvSpPr>
          <p:cNvPr id="5" name="Footer Placeholder 4">
            <a:extLst>
              <a:ext uri="{FF2B5EF4-FFF2-40B4-BE49-F238E27FC236}">
                <a16:creationId xmlns:a16="http://schemas.microsoft.com/office/drawing/2014/main" id="{4FC8C936-207E-46CD-8E8A-4C364012D2C7}"/>
              </a:ext>
            </a:extLst>
          </p:cNvPr>
          <p:cNvSpPr>
            <a:spLocks noGrp="1"/>
          </p:cNvSpPr>
          <p:nvPr>
            <p:ph type="ftr" sz="quarter" idx="11"/>
          </p:nvPr>
        </p:nvSpPr>
        <p:spPr/>
        <p:txBody>
          <a:bodyPr/>
          <a:lstStyle/>
          <a:p>
            <a:r>
              <a:rPr lang="en-US"/>
              <a:t>Uscg section 9</a:t>
            </a:r>
          </a:p>
        </p:txBody>
      </p:sp>
      <p:sp>
        <p:nvSpPr>
          <p:cNvPr id="6" name="Date Placeholder 5">
            <a:extLst>
              <a:ext uri="{FF2B5EF4-FFF2-40B4-BE49-F238E27FC236}">
                <a16:creationId xmlns:a16="http://schemas.microsoft.com/office/drawing/2014/main" id="{1ED275F4-7F71-4C26-B443-C30AB8DA0EA3}"/>
              </a:ext>
            </a:extLst>
          </p:cNvPr>
          <p:cNvSpPr>
            <a:spLocks noGrp="1"/>
          </p:cNvSpPr>
          <p:nvPr>
            <p:ph type="dt" sz="half" idx="10"/>
          </p:nvPr>
        </p:nvSpPr>
        <p:spPr/>
        <p:txBody>
          <a:bodyPr/>
          <a:lstStyle/>
          <a:p>
            <a:r>
              <a:rPr lang="en-US"/>
              <a:t>4/22/2020</a:t>
            </a:r>
          </a:p>
        </p:txBody>
      </p:sp>
      <p:sp>
        <p:nvSpPr>
          <p:cNvPr id="7" name="Slide Number Placeholder 6">
            <a:extLst>
              <a:ext uri="{FF2B5EF4-FFF2-40B4-BE49-F238E27FC236}">
                <a16:creationId xmlns:a16="http://schemas.microsoft.com/office/drawing/2014/main" id="{CCF29789-7DCD-4700-817B-C0A8FC081CCD}"/>
              </a:ext>
            </a:extLst>
          </p:cNvPr>
          <p:cNvSpPr>
            <a:spLocks noGrp="1"/>
          </p:cNvSpPr>
          <p:nvPr>
            <p:ph type="sldNum" sz="quarter" idx="12"/>
          </p:nvPr>
        </p:nvSpPr>
        <p:spPr/>
        <p:txBody>
          <a:bodyPr/>
          <a:lstStyle/>
          <a:p>
            <a:fld id="{401CF334-2D5C-4859-84A6-CA7E6E43FAEB}" type="slidenum">
              <a:rPr lang="en-US" smtClean="0"/>
              <a:t>18</a:t>
            </a:fld>
            <a:endParaRPr lang="en-US"/>
          </a:p>
        </p:txBody>
      </p:sp>
    </p:spTree>
    <p:extLst>
      <p:ext uri="{BB962C8B-B14F-4D97-AF65-F5344CB8AC3E}">
        <p14:creationId xmlns:p14="http://schemas.microsoft.com/office/powerpoint/2010/main" val="9003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4AD8E0-638C-4B7A-920B-9640F9030BE8}"/>
              </a:ext>
            </a:extLst>
          </p:cNvPr>
          <p:cNvSpPr>
            <a:spLocks noGrp="1"/>
          </p:cNvSpPr>
          <p:nvPr>
            <p:ph type="title"/>
          </p:nvPr>
        </p:nvSpPr>
        <p:spPr/>
        <p:txBody>
          <a:bodyPr/>
          <a:lstStyle/>
          <a:p>
            <a:r>
              <a:rPr lang="en-US" dirty="0"/>
              <a:t>Before-after</a:t>
            </a:r>
          </a:p>
        </p:txBody>
      </p:sp>
      <p:sp>
        <p:nvSpPr>
          <p:cNvPr id="9" name="Text Placeholder 8">
            <a:extLst>
              <a:ext uri="{FF2B5EF4-FFF2-40B4-BE49-F238E27FC236}">
                <a16:creationId xmlns:a16="http://schemas.microsoft.com/office/drawing/2014/main" id="{E098696F-0C90-4C23-8EEA-A296EBB68D06}"/>
              </a:ext>
            </a:extLst>
          </p:cNvPr>
          <p:cNvSpPr>
            <a:spLocks noGrp="1"/>
          </p:cNvSpPr>
          <p:nvPr>
            <p:ph type="body" idx="1"/>
          </p:nvPr>
        </p:nvSpPr>
        <p:spPr/>
        <p:txBody>
          <a:bodyPr/>
          <a:lstStyle/>
          <a:p>
            <a:r>
              <a:rPr lang="en-US" dirty="0"/>
              <a:t>Then</a:t>
            </a:r>
          </a:p>
        </p:txBody>
      </p:sp>
      <p:sp>
        <p:nvSpPr>
          <p:cNvPr id="11" name="Content Placeholder 10">
            <a:extLst>
              <a:ext uri="{FF2B5EF4-FFF2-40B4-BE49-F238E27FC236}">
                <a16:creationId xmlns:a16="http://schemas.microsoft.com/office/drawing/2014/main" id="{1ABB3D22-07BC-4D3A-A087-503F428EFA86}"/>
              </a:ext>
            </a:extLst>
          </p:cNvPr>
          <p:cNvSpPr>
            <a:spLocks noGrp="1"/>
          </p:cNvSpPr>
          <p:nvPr>
            <p:ph sz="quarter" idx="13"/>
          </p:nvPr>
        </p:nvSpPr>
        <p:spPr/>
        <p:txBody>
          <a:bodyPr/>
          <a:lstStyle/>
          <a:p>
            <a:endParaRPr lang="en-US"/>
          </a:p>
        </p:txBody>
      </p:sp>
      <p:sp>
        <p:nvSpPr>
          <p:cNvPr id="10" name="Text Placeholder 9">
            <a:extLst>
              <a:ext uri="{FF2B5EF4-FFF2-40B4-BE49-F238E27FC236}">
                <a16:creationId xmlns:a16="http://schemas.microsoft.com/office/drawing/2014/main" id="{5915001E-BD4C-4079-A48D-6C72043DCFBB}"/>
              </a:ext>
            </a:extLst>
          </p:cNvPr>
          <p:cNvSpPr>
            <a:spLocks noGrp="1"/>
          </p:cNvSpPr>
          <p:nvPr>
            <p:ph type="body" sz="quarter" idx="3"/>
          </p:nvPr>
        </p:nvSpPr>
        <p:spPr/>
        <p:txBody>
          <a:bodyPr/>
          <a:lstStyle/>
          <a:p>
            <a:r>
              <a:rPr lang="en-US" dirty="0"/>
              <a:t>Now</a:t>
            </a:r>
          </a:p>
        </p:txBody>
      </p:sp>
      <p:sp>
        <p:nvSpPr>
          <p:cNvPr id="5" name="Footer Placeholder 4">
            <a:extLst>
              <a:ext uri="{FF2B5EF4-FFF2-40B4-BE49-F238E27FC236}">
                <a16:creationId xmlns:a16="http://schemas.microsoft.com/office/drawing/2014/main" id="{F5B37E41-0FD3-4338-9E52-E18B2EDFAC12}"/>
              </a:ext>
            </a:extLst>
          </p:cNvPr>
          <p:cNvSpPr>
            <a:spLocks noGrp="1"/>
          </p:cNvSpPr>
          <p:nvPr>
            <p:ph type="ftr" sz="quarter" idx="11"/>
          </p:nvPr>
        </p:nvSpPr>
        <p:spPr/>
        <p:txBody>
          <a:bodyPr/>
          <a:lstStyle/>
          <a:p>
            <a:r>
              <a:rPr lang="en-US"/>
              <a:t>Uscg section 9</a:t>
            </a:r>
          </a:p>
        </p:txBody>
      </p:sp>
      <p:sp>
        <p:nvSpPr>
          <p:cNvPr id="6" name="Date Placeholder 5">
            <a:extLst>
              <a:ext uri="{FF2B5EF4-FFF2-40B4-BE49-F238E27FC236}">
                <a16:creationId xmlns:a16="http://schemas.microsoft.com/office/drawing/2014/main" id="{A0C3A076-9713-4B6E-905E-0313989D7E84}"/>
              </a:ext>
            </a:extLst>
          </p:cNvPr>
          <p:cNvSpPr>
            <a:spLocks noGrp="1"/>
          </p:cNvSpPr>
          <p:nvPr>
            <p:ph type="dt" sz="half" idx="10"/>
          </p:nvPr>
        </p:nvSpPr>
        <p:spPr/>
        <p:txBody>
          <a:bodyPr/>
          <a:lstStyle/>
          <a:p>
            <a:r>
              <a:rPr lang="en-US"/>
              <a:t>4/22/2020</a:t>
            </a:r>
          </a:p>
        </p:txBody>
      </p:sp>
      <p:sp>
        <p:nvSpPr>
          <p:cNvPr id="7" name="Slide Number Placeholder 6">
            <a:extLst>
              <a:ext uri="{FF2B5EF4-FFF2-40B4-BE49-F238E27FC236}">
                <a16:creationId xmlns:a16="http://schemas.microsoft.com/office/drawing/2014/main" id="{2AC7520A-12D8-4136-9549-CCF02C2CBD5D}"/>
              </a:ext>
            </a:extLst>
          </p:cNvPr>
          <p:cNvSpPr>
            <a:spLocks noGrp="1"/>
          </p:cNvSpPr>
          <p:nvPr>
            <p:ph type="sldNum" sz="quarter" idx="12"/>
          </p:nvPr>
        </p:nvSpPr>
        <p:spPr/>
        <p:txBody>
          <a:bodyPr/>
          <a:lstStyle/>
          <a:p>
            <a:fld id="{401CF334-2D5C-4859-84A6-CA7E6E43FAEB}" type="slidenum">
              <a:rPr lang="en-US" smtClean="0"/>
              <a:t>19</a:t>
            </a:fld>
            <a:endParaRPr lang="en-US"/>
          </a:p>
        </p:txBody>
      </p:sp>
      <p:pic>
        <p:nvPicPr>
          <p:cNvPr id="13" name="Picture 12">
            <a:extLst>
              <a:ext uri="{FF2B5EF4-FFF2-40B4-BE49-F238E27FC236}">
                <a16:creationId xmlns:a16="http://schemas.microsoft.com/office/drawing/2014/main" id="{9E6C44C2-1F7A-4A6F-A5B7-DF4191F40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40" y="1568448"/>
            <a:ext cx="5555838" cy="4166879"/>
          </a:xfrm>
          <a:prstGeom prst="rect">
            <a:avLst/>
          </a:prstGeom>
        </p:spPr>
      </p:pic>
      <p:pic>
        <p:nvPicPr>
          <p:cNvPr id="15" name="Content Placeholder 14">
            <a:extLst>
              <a:ext uri="{FF2B5EF4-FFF2-40B4-BE49-F238E27FC236}">
                <a16:creationId xmlns:a16="http://schemas.microsoft.com/office/drawing/2014/main" id="{2CD70FC7-9E27-4137-A6B2-BE3146CBEA37}"/>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rot="10800000">
            <a:off x="6400060" y="1568447"/>
            <a:ext cx="5530451" cy="4146552"/>
          </a:xfrm>
          <a:prstGeom prst="rect">
            <a:avLst/>
          </a:prstGeom>
        </p:spPr>
      </p:pic>
    </p:spTree>
    <p:extLst>
      <p:ext uri="{BB962C8B-B14F-4D97-AF65-F5344CB8AC3E}">
        <p14:creationId xmlns:p14="http://schemas.microsoft.com/office/powerpoint/2010/main" val="395290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72C9-9ED8-4BB8-9DBB-4050378596A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0170802A-BB12-4325-8913-89D2D0BB7992}"/>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F6EBA52C-81F3-4AB7-8EB8-0D21A851BA26}"/>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96438174-2C8D-4BB4-B1E7-43FCA3D42940}"/>
              </a:ext>
            </a:extLst>
          </p:cNvPr>
          <p:cNvSpPr>
            <a:spLocks noGrp="1"/>
          </p:cNvSpPr>
          <p:nvPr>
            <p:ph type="sldNum" sz="quarter" idx="12"/>
          </p:nvPr>
        </p:nvSpPr>
        <p:spPr/>
        <p:txBody>
          <a:bodyPr/>
          <a:lstStyle/>
          <a:p>
            <a:fld id="{401CF334-2D5C-4859-84A6-CA7E6E43FAEB}" type="slidenum">
              <a:rPr lang="en-US" smtClean="0"/>
              <a:t>2</a:t>
            </a:fld>
            <a:endParaRPr lang="en-US"/>
          </a:p>
        </p:txBody>
      </p:sp>
      <p:pic>
        <p:nvPicPr>
          <p:cNvPr id="12" name="Content Placeholder 11">
            <a:extLst>
              <a:ext uri="{FF2B5EF4-FFF2-40B4-BE49-F238E27FC236}">
                <a16:creationId xmlns:a16="http://schemas.microsoft.com/office/drawing/2014/main" id="{8E98C325-C620-4663-8A06-103FD8DE8E5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59777" y="2168494"/>
            <a:ext cx="4853016" cy="2216211"/>
          </a:xfrm>
        </p:spPr>
      </p:pic>
      <p:sp>
        <p:nvSpPr>
          <p:cNvPr id="3" name="AutoShape 2" descr="Earth Day Statement from Mayor Alex Morse | City of Holyoke">
            <a:extLst>
              <a:ext uri="{FF2B5EF4-FFF2-40B4-BE49-F238E27FC236}">
                <a16:creationId xmlns:a16="http://schemas.microsoft.com/office/drawing/2014/main" id="{9CDDC951-D80E-42F2-BD27-6B0E9CEC5F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Earth Day Statement from Mayor Alex Morse | City of Holyoke">
            <a:extLst>
              <a:ext uri="{FF2B5EF4-FFF2-40B4-BE49-F238E27FC236}">
                <a16:creationId xmlns:a16="http://schemas.microsoft.com/office/drawing/2014/main" id="{29989436-13F5-4A76-85D6-5F17BDBCA3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377" y="1153276"/>
            <a:ext cx="3765223" cy="376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80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10" name="Content Placeholder 9"/>
          <p:cNvSpPr>
            <a:spLocks noGrp="1"/>
          </p:cNvSpPr>
          <p:nvPr>
            <p:ph sz="quarter" idx="13"/>
          </p:nvPr>
        </p:nvSpPr>
        <p:spPr>
          <a:xfrm>
            <a:off x="812799" y="1600200"/>
            <a:ext cx="11379201" cy="4114800"/>
          </a:xfrm>
        </p:spPr>
        <p:txBody>
          <a:bodyPr>
            <a:normAutofit/>
          </a:bodyPr>
          <a:lstStyle/>
          <a:p>
            <a:r>
              <a:rPr lang="en-US" sz="2400" dirty="0"/>
              <a:t>USCG: </a:t>
            </a:r>
            <a:r>
              <a:rPr lang="en-US" sz="2400" dirty="0">
                <a:hlinkClick r:id="rId2"/>
              </a:rPr>
              <a:t>https://www.dco.uscg.mil/Office-of-Bridge-Programs</a:t>
            </a:r>
            <a:r>
              <a:rPr lang="en-US" sz="2400" dirty="0"/>
              <a:t>/</a:t>
            </a:r>
          </a:p>
          <a:p>
            <a:r>
              <a:rPr lang="en-US" sz="2400" dirty="0"/>
              <a:t>DOT&amp;PF: </a:t>
            </a:r>
            <a:r>
              <a:rPr lang="en-US" sz="2400" dirty="0">
                <a:hlinkClick r:id="rId3"/>
              </a:rPr>
              <a:t>http://dot.alaska.gov/stwddes/desenviron/resources/waters.shtml</a:t>
            </a:r>
            <a:endParaRPr lang="en-US" sz="2400" dirty="0"/>
          </a:p>
        </p:txBody>
      </p:sp>
      <p:sp>
        <p:nvSpPr>
          <p:cNvPr id="3" name="Date Placeholder 2">
            <a:extLst>
              <a:ext uri="{FF2B5EF4-FFF2-40B4-BE49-F238E27FC236}">
                <a16:creationId xmlns:a16="http://schemas.microsoft.com/office/drawing/2014/main" id="{D6EDB294-EDA9-443D-9F63-F56644AEEC84}"/>
              </a:ext>
            </a:extLst>
          </p:cNvPr>
          <p:cNvSpPr>
            <a:spLocks noGrp="1"/>
          </p:cNvSpPr>
          <p:nvPr>
            <p:ph type="dt" sz="half" idx="10"/>
          </p:nvPr>
        </p:nvSpPr>
        <p:spPr/>
        <p:txBody>
          <a:bodyPr/>
          <a:lstStyle/>
          <a:p>
            <a:r>
              <a:rPr lang="en-US"/>
              <a:t>4/22/2020</a:t>
            </a:r>
          </a:p>
        </p:txBody>
      </p:sp>
      <p:sp>
        <p:nvSpPr>
          <p:cNvPr id="4" name="Footer Placeholder 3">
            <a:extLst>
              <a:ext uri="{FF2B5EF4-FFF2-40B4-BE49-F238E27FC236}">
                <a16:creationId xmlns:a16="http://schemas.microsoft.com/office/drawing/2014/main" id="{92997353-0015-42DE-9FE0-92B9F0E884BE}"/>
              </a:ext>
            </a:extLst>
          </p:cNvPr>
          <p:cNvSpPr>
            <a:spLocks noGrp="1"/>
          </p:cNvSpPr>
          <p:nvPr>
            <p:ph type="ftr" sz="quarter" idx="11"/>
          </p:nvPr>
        </p:nvSpPr>
        <p:spPr/>
        <p:txBody>
          <a:bodyPr/>
          <a:lstStyle/>
          <a:p>
            <a:r>
              <a:rPr lang="en-US"/>
              <a:t>Uscg section 9</a:t>
            </a:r>
          </a:p>
        </p:txBody>
      </p:sp>
      <p:sp>
        <p:nvSpPr>
          <p:cNvPr id="5" name="Slide Number Placeholder 4">
            <a:extLst>
              <a:ext uri="{FF2B5EF4-FFF2-40B4-BE49-F238E27FC236}">
                <a16:creationId xmlns:a16="http://schemas.microsoft.com/office/drawing/2014/main" id="{62BB8ACA-8F4B-4CCB-ADC5-01F386F4E37E}"/>
              </a:ext>
            </a:extLst>
          </p:cNvPr>
          <p:cNvSpPr>
            <a:spLocks noGrp="1"/>
          </p:cNvSpPr>
          <p:nvPr>
            <p:ph type="sldNum" sz="quarter" idx="12"/>
          </p:nvPr>
        </p:nvSpPr>
        <p:spPr/>
        <p:txBody>
          <a:bodyPr/>
          <a:lstStyle/>
          <a:p>
            <a:fld id="{401CF334-2D5C-4859-84A6-CA7E6E43FAEB}" type="slidenum">
              <a:rPr lang="en-US" smtClean="0"/>
              <a:t>20</a:t>
            </a:fld>
            <a:endParaRPr lang="en-US"/>
          </a:p>
        </p:txBody>
      </p:sp>
    </p:spTree>
    <p:extLst>
      <p:ext uri="{BB962C8B-B14F-4D97-AF65-F5344CB8AC3E}">
        <p14:creationId xmlns:p14="http://schemas.microsoft.com/office/powerpoint/2010/main" val="253545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AE8DE82-FB17-466D-8281-DC6457479206}"/>
              </a:ext>
            </a:extLst>
          </p:cNvPr>
          <p:cNvSpPr>
            <a:spLocks noGrp="1"/>
          </p:cNvSpPr>
          <p:nvPr>
            <p:ph type="ftr" sz="quarter" idx="11"/>
          </p:nvPr>
        </p:nvSpPr>
        <p:spPr/>
        <p:txBody>
          <a:bodyPr/>
          <a:lstStyle/>
          <a:p>
            <a:r>
              <a:rPr lang="en-US"/>
              <a:t>Uscg section 9</a:t>
            </a:r>
          </a:p>
        </p:txBody>
      </p:sp>
      <p:sp>
        <p:nvSpPr>
          <p:cNvPr id="6" name="Date Placeholder 5">
            <a:extLst>
              <a:ext uri="{FF2B5EF4-FFF2-40B4-BE49-F238E27FC236}">
                <a16:creationId xmlns:a16="http://schemas.microsoft.com/office/drawing/2014/main" id="{B0329D6F-C659-4CD9-A897-52EE325EDA84}"/>
              </a:ext>
            </a:extLst>
          </p:cNvPr>
          <p:cNvSpPr>
            <a:spLocks noGrp="1"/>
          </p:cNvSpPr>
          <p:nvPr>
            <p:ph type="dt" sz="half" idx="10"/>
          </p:nvPr>
        </p:nvSpPr>
        <p:spPr/>
        <p:txBody>
          <a:bodyPr/>
          <a:lstStyle/>
          <a:p>
            <a:r>
              <a:rPr lang="en-US"/>
              <a:t>4/22/2020</a:t>
            </a:r>
          </a:p>
        </p:txBody>
      </p:sp>
      <p:sp>
        <p:nvSpPr>
          <p:cNvPr id="7" name="Slide Number Placeholder 6">
            <a:extLst>
              <a:ext uri="{FF2B5EF4-FFF2-40B4-BE49-F238E27FC236}">
                <a16:creationId xmlns:a16="http://schemas.microsoft.com/office/drawing/2014/main" id="{240ABF7C-83A7-49D1-9616-B461ECF9E4F7}"/>
              </a:ext>
            </a:extLst>
          </p:cNvPr>
          <p:cNvSpPr>
            <a:spLocks noGrp="1"/>
          </p:cNvSpPr>
          <p:nvPr>
            <p:ph type="sldNum" sz="quarter" idx="12"/>
          </p:nvPr>
        </p:nvSpPr>
        <p:spPr/>
        <p:txBody>
          <a:bodyPr/>
          <a:lstStyle/>
          <a:p>
            <a:fld id="{401CF334-2D5C-4859-84A6-CA7E6E43FAEB}" type="slidenum">
              <a:rPr lang="en-US" smtClean="0"/>
              <a:t>21</a:t>
            </a:fld>
            <a:endParaRPr lang="en-US"/>
          </a:p>
        </p:txBody>
      </p:sp>
      <p:pic>
        <p:nvPicPr>
          <p:cNvPr id="14" name="Picture 13">
            <a:extLst>
              <a:ext uri="{FF2B5EF4-FFF2-40B4-BE49-F238E27FC236}">
                <a16:creationId xmlns:a16="http://schemas.microsoft.com/office/drawing/2014/main" id="{85A84AFB-E017-4E8A-8C8A-4356FD280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84"/>
            <a:ext cx="12192000" cy="8128000"/>
          </a:xfrm>
          <a:prstGeom prst="rect">
            <a:avLst/>
          </a:prstGeom>
        </p:spPr>
      </p:pic>
      <p:sp>
        <p:nvSpPr>
          <p:cNvPr id="12" name="Title 1">
            <a:extLst>
              <a:ext uri="{FF2B5EF4-FFF2-40B4-BE49-F238E27FC236}">
                <a16:creationId xmlns:a16="http://schemas.microsoft.com/office/drawing/2014/main" id="{6B9FB4B5-A175-4270-BD16-5C6184CB6E79}"/>
              </a:ext>
            </a:extLst>
          </p:cNvPr>
          <p:cNvSpPr txBox="1">
            <a:spLocks/>
          </p:cNvSpPr>
          <p:nvPr/>
        </p:nvSpPr>
        <p:spPr>
          <a:xfrm>
            <a:off x="6118746" y="3625844"/>
            <a:ext cx="10566400"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b="1" kern="1200" cap="all" spc="50" baseline="0">
                <a:solidFill>
                  <a:schemeClr val="tx2">
                    <a:lumMod val="50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questions/comments?</a:t>
            </a:r>
          </a:p>
        </p:txBody>
      </p:sp>
      <p:sp>
        <p:nvSpPr>
          <p:cNvPr id="2" name="Title 1">
            <a:extLst>
              <a:ext uri="{FF2B5EF4-FFF2-40B4-BE49-F238E27FC236}">
                <a16:creationId xmlns:a16="http://schemas.microsoft.com/office/drawing/2014/main" id="{FB072AAB-1D9E-4BE5-A3FD-22D5B68E5914}"/>
              </a:ext>
            </a:extLst>
          </p:cNvPr>
          <p:cNvSpPr>
            <a:spLocks noGrp="1"/>
          </p:cNvSpPr>
          <p:nvPr>
            <p:ph type="title"/>
          </p:nvPr>
        </p:nvSpPr>
        <p:spPr>
          <a:xfrm>
            <a:off x="5419889" y="0"/>
            <a:ext cx="10566400" cy="1143000"/>
          </a:xfrm>
        </p:spPr>
        <p:txBody>
          <a:bodyPr/>
          <a:lstStyle/>
          <a:p>
            <a:r>
              <a:rPr lang="en-US" dirty="0"/>
              <a:t>Thank you!</a:t>
            </a:r>
          </a:p>
        </p:txBody>
      </p:sp>
      <p:sp>
        <p:nvSpPr>
          <p:cNvPr id="9" name="Text Placeholder 3">
            <a:extLst>
              <a:ext uri="{FF2B5EF4-FFF2-40B4-BE49-F238E27FC236}">
                <a16:creationId xmlns:a16="http://schemas.microsoft.com/office/drawing/2014/main" id="{F38B63EE-8D90-4703-B5DF-2BBE3A2D0E13}"/>
              </a:ext>
            </a:extLst>
          </p:cNvPr>
          <p:cNvSpPr txBox="1">
            <a:spLocks/>
          </p:cNvSpPr>
          <p:nvPr/>
        </p:nvSpPr>
        <p:spPr>
          <a:xfrm>
            <a:off x="497364" y="4197344"/>
            <a:ext cx="4176236" cy="1480198"/>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2000" kern="1200" spc="30" baseline="0">
                <a:solidFill>
                  <a:schemeClr val="tx2">
                    <a:lumMod val="50000"/>
                  </a:schemeClr>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lumMod val="50000"/>
                </a:schemeClr>
              </a:buClr>
              <a:buFont typeface="Arial" pitchFamily="34" charset="0"/>
              <a:buChar char="•"/>
              <a:defRPr sz="1700" kern="1200">
                <a:solidFill>
                  <a:schemeClr val="tx2">
                    <a:lumMod val="50000"/>
                  </a:schemeClr>
                </a:solidFill>
                <a:latin typeface="+mn-lt"/>
                <a:ea typeface="+mn-ea"/>
                <a:cs typeface="+mn-cs"/>
              </a:defRPr>
            </a:lvl9pPr>
          </a:lstStyle>
          <a:p>
            <a:pPr marL="0" indent="0">
              <a:buNone/>
            </a:pPr>
            <a:r>
              <a:rPr lang="en-US" dirty="0">
                <a:solidFill>
                  <a:schemeClr val="bg1"/>
                </a:solidFill>
              </a:rPr>
              <a:t>Marc Frutiger, PE, PTOE</a:t>
            </a:r>
          </a:p>
          <a:p>
            <a:pPr marL="0" indent="0">
              <a:buNone/>
            </a:pPr>
            <a:r>
              <a:rPr lang="en-US" dirty="0">
                <a:solidFill>
                  <a:schemeClr val="bg1"/>
                </a:solidFill>
              </a:rPr>
              <a:t>mfrutiger@Alaska.edu</a:t>
            </a:r>
          </a:p>
        </p:txBody>
      </p:sp>
    </p:spTree>
    <p:extLst>
      <p:ext uri="{BB962C8B-B14F-4D97-AF65-F5344CB8AC3E}">
        <p14:creationId xmlns:p14="http://schemas.microsoft.com/office/powerpoint/2010/main" val="25556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outline</a:t>
            </a:r>
          </a:p>
        </p:txBody>
      </p:sp>
      <p:sp>
        <p:nvSpPr>
          <p:cNvPr id="14" name="Content Placeholder 13"/>
          <p:cNvSpPr>
            <a:spLocks noGrp="1"/>
          </p:cNvSpPr>
          <p:nvPr>
            <p:ph sz="quarter" idx="13"/>
          </p:nvPr>
        </p:nvSpPr>
        <p:spPr/>
        <p:txBody>
          <a:bodyPr>
            <a:normAutofit/>
          </a:bodyPr>
          <a:lstStyle/>
          <a:p>
            <a:pPr lvl="0"/>
            <a:r>
              <a:rPr lang="en-US" dirty="0"/>
              <a:t>Background</a:t>
            </a:r>
          </a:p>
          <a:p>
            <a:pPr lvl="0"/>
            <a:r>
              <a:rPr lang="en-US" dirty="0"/>
              <a:t>Jurisdiction</a:t>
            </a:r>
          </a:p>
          <a:p>
            <a:pPr lvl="0"/>
            <a:r>
              <a:rPr lang="en-US" dirty="0"/>
              <a:t>Permit Application Process</a:t>
            </a:r>
          </a:p>
          <a:p>
            <a:pPr lvl="0"/>
            <a:r>
              <a:rPr lang="en-US" dirty="0"/>
              <a:t>Example</a:t>
            </a:r>
          </a:p>
          <a:p>
            <a:pPr lvl="0"/>
            <a:r>
              <a:rPr lang="en-US" dirty="0"/>
              <a:t>References</a:t>
            </a:r>
          </a:p>
          <a:p>
            <a:pPr lvl="0"/>
            <a:r>
              <a:rPr lang="en-US" dirty="0"/>
              <a:t>Q&amp;A</a:t>
            </a:r>
          </a:p>
        </p:txBody>
      </p:sp>
      <p:sp>
        <p:nvSpPr>
          <p:cNvPr id="2" name="Date Placeholder 1">
            <a:extLst>
              <a:ext uri="{FF2B5EF4-FFF2-40B4-BE49-F238E27FC236}">
                <a16:creationId xmlns:a16="http://schemas.microsoft.com/office/drawing/2014/main" id="{1AE37799-8387-496E-924F-6A2BA476DDCF}"/>
              </a:ext>
            </a:extLst>
          </p:cNvPr>
          <p:cNvSpPr>
            <a:spLocks noGrp="1"/>
          </p:cNvSpPr>
          <p:nvPr>
            <p:ph type="dt" sz="half" idx="10"/>
          </p:nvPr>
        </p:nvSpPr>
        <p:spPr/>
        <p:txBody>
          <a:bodyPr/>
          <a:lstStyle/>
          <a:p>
            <a:r>
              <a:rPr lang="en-US"/>
              <a:t>4/22/2020</a:t>
            </a:r>
          </a:p>
        </p:txBody>
      </p:sp>
      <p:sp>
        <p:nvSpPr>
          <p:cNvPr id="3" name="Footer Placeholder 2">
            <a:extLst>
              <a:ext uri="{FF2B5EF4-FFF2-40B4-BE49-F238E27FC236}">
                <a16:creationId xmlns:a16="http://schemas.microsoft.com/office/drawing/2014/main" id="{21BB50F1-520A-42C2-BCCB-2048F76BB30E}"/>
              </a:ext>
            </a:extLst>
          </p:cNvPr>
          <p:cNvSpPr>
            <a:spLocks noGrp="1"/>
          </p:cNvSpPr>
          <p:nvPr>
            <p:ph type="ftr" sz="quarter" idx="11"/>
          </p:nvPr>
        </p:nvSpPr>
        <p:spPr/>
        <p:txBody>
          <a:bodyPr/>
          <a:lstStyle/>
          <a:p>
            <a:r>
              <a:rPr lang="en-US"/>
              <a:t>Uscg section 9</a:t>
            </a:r>
          </a:p>
        </p:txBody>
      </p:sp>
      <p:sp>
        <p:nvSpPr>
          <p:cNvPr id="4" name="Slide Number Placeholder 3">
            <a:extLst>
              <a:ext uri="{FF2B5EF4-FFF2-40B4-BE49-F238E27FC236}">
                <a16:creationId xmlns:a16="http://schemas.microsoft.com/office/drawing/2014/main" id="{FDE12800-CCB3-48C7-909B-6A4355823408}"/>
              </a:ext>
            </a:extLst>
          </p:cNvPr>
          <p:cNvSpPr>
            <a:spLocks noGrp="1"/>
          </p:cNvSpPr>
          <p:nvPr>
            <p:ph type="sldNum" sz="quarter" idx="12"/>
          </p:nvPr>
        </p:nvSpPr>
        <p:spPr/>
        <p:txBody>
          <a:bodyPr/>
          <a:lstStyle/>
          <a:p>
            <a:fld id="{401CF334-2D5C-4859-84A6-CA7E6E43FAEB}" type="slidenum">
              <a:rPr lang="en-US" smtClean="0"/>
              <a:t>3</a:t>
            </a:fld>
            <a:endParaRPr lang="en-US"/>
          </a:p>
        </p:txBody>
      </p:sp>
      <p:pic>
        <p:nvPicPr>
          <p:cNvPr id="6" name="Picture 5">
            <a:extLst>
              <a:ext uri="{FF2B5EF4-FFF2-40B4-BE49-F238E27FC236}">
                <a16:creationId xmlns:a16="http://schemas.microsoft.com/office/drawing/2014/main" id="{4A524EFF-33D8-4547-99F1-850346892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300" y="1143000"/>
            <a:ext cx="6565900" cy="4377267"/>
          </a:xfrm>
          <a:prstGeom prst="rect">
            <a:avLst/>
          </a:prstGeom>
        </p:spPr>
      </p:pic>
      <p:sp>
        <p:nvSpPr>
          <p:cNvPr id="8" name="Rectangle 7">
            <a:extLst>
              <a:ext uri="{FF2B5EF4-FFF2-40B4-BE49-F238E27FC236}">
                <a16:creationId xmlns:a16="http://schemas.microsoft.com/office/drawing/2014/main" id="{07305316-FFEA-4F1C-97A5-FB2B9DEED336}"/>
              </a:ext>
            </a:extLst>
          </p:cNvPr>
          <p:cNvSpPr/>
          <p:nvPr/>
        </p:nvSpPr>
        <p:spPr>
          <a:xfrm>
            <a:off x="4813300" y="5520267"/>
            <a:ext cx="5193175" cy="276999"/>
          </a:xfrm>
          <a:prstGeom prst="rect">
            <a:avLst/>
          </a:prstGeom>
        </p:spPr>
        <p:txBody>
          <a:bodyPr wrap="square">
            <a:spAutoFit/>
          </a:bodyPr>
          <a:lstStyle/>
          <a:p>
            <a:r>
              <a:rPr lang="en-US" sz="1200" dirty="0">
                <a:solidFill>
                  <a:schemeClr val="bg1"/>
                </a:solidFill>
              </a:rPr>
              <a:t>Wood River Bridge</a:t>
            </a:r>
          </a:p>
        </p:txBody>
      </p:sp>
    </p:spTree>
    <p:extLst>
      <p:ext uri="{BB962C8B-B14F-4D97-AF65-F5344CB8AC3E}">
        <p14:creationId xmlns:p14="http://schemas.microsoft.com/office/powerpoint/2010/main" val="83350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Date Placeholder 2">
            <a:extLst>
              <a:ext uri="{FF2B5EF4-FFF2-40B4-BE49-F238E27FC236}">
                <a16:creationId xmlns:a16="http://schemas.microsoft.com/office/drawing/2014/main" id="{DA370ED8-B8DD-49C2-97E7-7061103CE2DE}"/>
              </a:ext>
            </a:extLst>
          </p:cNvPr>
          <p:cNvSpPr>
            <a:spLocks noGrp="1"/>
          </p:cNvSpPr>
          <p:nvPr>
            <p:ph type="dt" sz="half" idx="10"/>
          </p:nvPr>
        </p:nvSpPr>
        <p:spPr/>
        <p:txBody>
          <a:bodyPr/>
          <a:lstStyle/>
          <a:p>
            <a:r>
              <a:rPr lang="en-US"/>
              <a:t>4/22/2020</a:t>
            </a:r>
          </a:p>
        </p:txBody>
      </p:sp>
      <p:sp>
        <p:nvSpPr>
          <p:cNvPr id="4" name="Footer Placeholder 3">
            <a:extLst>
              <a:ext uri="{FF2B5EF4-FFF2-40B4-BE49-F238E27FC236}">
                <a16:creationId xmlns:a16="http://schemas.microsoft.com/office/drawing/2014/main" id="{5DB247FA-D8F0-4DDC-9466-CADC09CD70E3}"/>
              </a:ext>
            </a:extLst>
          </p:cNvPr>
          <p:cNvSpPr>
            <a:spLocks noGrp="1"/>
          </p:cNvSpPr>
          <p:nvPr>
            <p:ph type="ftr" sz="quarter" idx="11"/>
          </p:nvPr>
        </p:nvSpPr>
        <p:spPr/>
        <p:txBody>
          <a:bodyPr/>
          <a:lstStyle/>
          <a:p>
            <a:r>
              <a:rPr lang="en-US"/>
              <a:t>Uscg section 9</a:t>
            </a:r>
          </a:p>
        </p:txBody>
      </p:sp>
      <p:sp>
        <p:nvSpPr>
          <p:cNvPr id="5" name="Slide Number Placeholder 4">
            <a:extLst>
              <a:ext uri="{FF2B5EF4-FFF2-40B4-BE49-F238E27FC236}">
                <a16:creationId xmlns:a16="http://schemas.microsoft.com/office/drawing/2014/main" id="{233CD670-BC9A-47C0-A444-19B148BAF0F4}"/>
              </a:ext>
            </a:extLst>
          </p:cNvPr>
          <p:cNvSpPr>
            <a:spLocks noGrp="1"/>
          </p:cNvSpPr>
          <p:nvPr>
            <p:ph type="sldNum" sz="quarter" idx="12"/>
          </p:nvPr>
        </p:nvSpPr>
        <p:spPr/>
        <p:txBody>
          <a:bodyPr/>
          <a:lstStyle/>
          <a:p>
            <a:fld id="{401CF334-2D5C-4859-84A6-CA7E6E43FAEB}" type="slidenum">
              <a:rPr lang="en-US" smtClean="0"/>
              <a:t>4</a:t>
            </a:fld>
            <a:endParaRPr lang="en-US"/>
          </a:p>
        </p:txBody>
      </p:sp>
      <p:sp>
        <p:nvSpPr>
          <p:cNvPr id="8" name="Content Placeholder 7">
            <a:extLst>
              <a:ext uri="{FF2B5EF4-FFF2-40B4-BE49-F238E27FC236}">
                <a16:creationId xmlns:a16="http://schemas.microsoft.com/office/drawing/2014/main" id="{A7933922-91A5-4E85-8B05-DC8D14C114A3}"/>
              </a:ext>
            </a:extLst>
          </p:cNvPr>
          <p:cNvSpPr>
            <a:spLocks noGrp="1"/>
          </p:cNvSpPr>
          <p:nvPr>
            <p:ph sz="quarter" idx="13"/>
          </p:nvPr>
        </p:nvSpPr>
        <p:spPr>
          <a:xfrm>
            <a:off x="338238" y="1600200"/>
            <a:ext cx="10566400" cy="4756150"/>
          </a:xfrm>
        </p:spPr>
        <p:txBody>
          <a:bodyPr>
            <a:normAutofit fontScale="92500" lnSpcReduction="20000"/>
          </a:bodyPr>
          <a:lstStyle/>
          <a:p>
            <a:endParaRPr lang="en-US" dirty="0"/>
          </a:p>
          <a:p>
            <a:r>
              <a:rPr lang="en-US" dirty="0"/>
              <a:t>Bridge Act of August 18, 1894</a:t>
            </a:r>
          </a:p>
          <a:p>
            <a:pPr lvl="1"/>
            <a:r>
              <a:rPr lang="en-US" dirty="0"/>
              <a:t>33 U.S.C. 499</a:t>
            </a:r>
          </a:p>
          <a:p>
            <a:r>
              <a:rPr lang="en-US" b="1" dirty="0"/>
              <a:t>Rivers and Harbors Appropriation Act of 1899</a:t>
            </a:r>
          </a:p>
          <a:p>
            <a:pPr lvl="1"/>
            <a:r>
              <a:rPr lang="en-US" b="1" dirty="0"/>
              <a:t>33 U.S.C. 401, 403, 406, 502 </a:t>
            </a:r>
          </a:p>
          <a:p>
            <a:r>
              <a:rPr lang="en-US" b="1" dirty="0"/>
              <a:t>Bridge Act of 1906</a:t>
            </a:r>
          </a:p>
          <a:p>
            <a:pPr lvl="1"/>
            <a:r>
              <a:rPr lang="en-US" b="1" dirty="0"/>
              <a:t>33 U.S.C. 491, 494, 495 </a:t>
            </a:r>
          </a:p>
          <a:p>
            <a:r>
              <a:rPr lang="en-US" dirty="0"/>
              <a:t>Bridge Act of June 21, 1940 (Truman-Hobbs Act)</a:t>
            </a:r>
          </a:p>
          <a:p>
            <a:pPr lvl="1"/>
            <a:r>
              <a:rPr lang="en-US" dirty="0"/>
              <a:t>33 U.S.C. 511, 513, 514, 516, 517, 519, 521, 522, 523</a:t>
            </a:r>
          </a:p>
          <a:p>
            <a:r>
              <a:rPr lang="en-US" b="1" dirty="0"/>
              <a:t>General Bridge Act of August 2, 1946</a:t>
            </a:r>
          </a:p>
          <a:p>
            <a:pPr lvl="1"/>
            <a:r>
              <a:rPr lang="en-US" b="1" dirty="0"/>
              <a:t>33 U.S.C. 525 (except (c)), 528, 530, 533</a:t>
            </a:r>
          </a:p>
          <a:p>
            <a:r>
              <a:rPr lang="en-US" dirty="0"/>
              <a:t>International Bridge Act of September 26, 1972</a:t>
            </a:r>
          </a:p>
          <a:p>
            <a:pPr lvl="1"/>
            <a:r>
              <a:rPr lang="en-US" dirty="0"/>
              <a:t>33 U.S.C. 535(c), 535(e), 535(h)</a:t>
            </a:r>
          </a:p>
        </p:txBody>
      </p:sp>
      <p:pic>
        <p:nvPicPr>
          <p:cNvPr id="6" name="Picture 5">
            <a:extLst>
              <a:ext uri="{FF2B5EF4-FFF2-40B4-BE49-F238E27FC236}">
                <a16:creationId xmlns:a16="http://schemas.microsoft.com/office/drawing/2014/main" id="{3AF5D385-D85C-485B-9709-B53ABD1E0793}"/>
              </a:ext>
            </a:extLst>
          </p:cNvPr>
          <p:cNvPicPr>
            <a:picLocks noChangeAspect="1"/>
          </p:cNvPicPr>
          <p:nvPr/>
        </p:nvPicPr>
        <p:blipFill>
          <a:blip r:embed="rId3"/>
          <a:stretch>
            <a:fillRect/>
          </a:stretch>
        </p:blipFill>
        <p:spPr>
          <a:xfrm>
            <a:off x="6413211" y="274637"/>
            <a:ext cx="5649297" cy="3556583"/>
          </a:xfrm>
          <a:prstGeom prst="rect">
            <a:avLst/>
          </a:prstGeom>
        </p:spPr>
      </p:pic>
      <p:sp>
        <p:nvSpPr>
          <p:cNvPr id="7" name="Rectangle 6">
            <a:extLst>
              <a:ext uri="{FF2B5EF4-FFF2-40B4-BE49-F238E27FC236}">
                <a16:creationId xmlns:a16="http://schemas.microsoft.com/office/drawing/2014/main" id="{1C9B52E8-3168-41D9-A119-349A7D508A55}"/>
              </a:ext>
            </a:extLst>
          </p:cNvPr>
          <p:cNvSpPr/>
          <p:nvPr/>
        </p:nvSpPr>
        <p:spPr>
          <a:xfrm>
            <a:off x="6751898" y="3831220"/>
            <a:ext cx="5193175" cy="461665"/>
          </a:xfrm>
          <a:prstGeom prst="rect">
            <a:avLst/>
          </a:prstGeom>
        </p:spPr>
        <p:txBody>
          <a:bodyPr wrap="square">
            <a:spAutoFit/>
          </a:bodyPr>
          <a:lstStyle/>
          <a:p>
            <a:r>
              <a:rPr lang="en-US" sz="1200" dirty="0">
                <a:solidFill>
                  <a:schemeClr val="bg1"/>
                </a:solidFill>
              </a:rPr>
              <a:t>https://www.loc.gov/law/help/statutes-at-large/55th-congress/session-3/c55s3ch425.pdf</a:t>
            </a:r>
          </a:p>
        </p:txBody>
      </p:sp>
      <p:sp>
        <p:nvSpPr>
          <p:cNvPr id="9" name="Rectangle 8">
            <a:extLst>
              <a:ext uri="{FF2B5EF4-FFF2-40B4-BE49-F238E27FC236}">
                <a16:creationId xmlns:a16="http://schemas.microsoft.com/office/drawing/2014/main" id="{F87FA678-D8F1-4EC2-A899-53BFA93243E9}"/>
              </a:ext>
            </a:extLst>
          </p:cNvPr>
          <p:cNvSpPr/>
          <p:nvPr/>
        </p:nvSpPr>
        <p:spPr>
          <a:xfrm>
            <a:off x="6551271" y="1018572"/>
            <a:ext cx="4525700" cy="2338086"/>
          </a:xfrm>
          <a:prstGeom prst="rect">
            <a:avLst/>
          </a:prstGeom>
          <a:solidFill>
            <a:srgbClr val="FFFF00">
              <a:alpha val="20000"/>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0479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jurisdiction</a:t>
            </a:r>
          </a:p>
        </p:txBody>
      </p:sp>
      <p:sp>
        <p:nvSpPr>
          <p:cNvPr id="3" name="Date Placeholder 2">
            <a:extLst>
              <a:ext uri="{FF2B5EF4-FFF2-40B4-BE49-F238E27FC236}">
                <a16:creationId xmlns:a16="http://schemas.microsoft.com/office/drawing/2014/main" id="{DA370ED8-B8DD-49C2-97E7-7061103CE2DE}"/>
              </a:ext>
            </a:extLst>
          </p:cNvPr>
          <p:cNvSpPr>
            <a:spLocks noGrp="1"/>
          </p:cNvSpPr>
          <p:nvPr>
            <p:ph type="dt" sz="half" idx="10"/>
          </p:nvPr>
        </p:nvSpPr>
        <p:spPr/>
        <p:txBody>
          <a:bodyPr/>
          <a:lstStyle/>
          <a:p>
            <a:r>
              <a:rPr lang="en-US"/>
              <a:t>4/22/2020</a:t>
            </a:r>
          </a:p>
        </p:txBody>
      </p:sp>
      <p:sp>
        <p:nvSpPr>
          <p:cNvPr id="4" name="Footer Placeholder 3">
            <a:extLst>
              <a:ext uri="{FF2B5EF4-FFF2-40B4-BE49-F238E27FC236}">
                <a16:creationId xmlns:a16="http://schemas.microsoft.com/office/drawing/2014/main" id="{5DB247FA-D8F0-4DDC-9466-CADC09CD70E3}"/>
              </a:ext>
            </a:extLst>
          </p:cNvPr>
          <p:cNvSpPr>
            <a:spLocks noGrp="1"/>
          </p:cNvSpPr>
          <p:nvPr>
            <p:ph type="ftr" sz="quarter" idx="11"/>
          </p:nvPr>
        </p:nvSpPr>
        <p:spPr/>
        <p:txBody>
          <a:bodyPr/>
          <a:lstStyle/>
          <a:p>
            <a:r>
              <a:rPr lang="en-US"/>
              <a:t>Uscg section 9</a:t>
            </a:r>
          </a:p>
        </p:txBody>
      </p:sp>
      <p:sp>
        <p:nvSpPr>
          <p:cNvPr id="5" name="Slide Number Placeholder 4">
            <a:extLst>
              <a:ext uri="{FF2B5EF4-FFF2-40B4-BE49-F238E27FC236}">
                <a16:creationId xmlns:a16="http://schemas.microsoft.com/office/drawing/2014/main" id="{233CD670-BC9A-47C0-A444-19B148BAF0F4}"/>
              </a:ext>
            </a:extLst>
          </p:cNvPr>
          <p:cNvSpPr>
            <a:spLocks noGrp="1"/>
          </p:cNvSpPr>
          <p:nvPr>
            <p:ph type="sldNum" sz="quarter" idx="12"/>
          </p:nvPr>
        </p:nvSpPr>
        <p:spPr/>
        <p:txBody>
          <a:bodyPr/>
          <a:lstStyle/>
          <a:p>
            <a:fld id="{401CF334-2D5C-4859-84A6-CA7E6E43FAEB}" type="slidenum">
              <a:rPr lang="en-US" smtClean="0"/>
              <a:t>5</a:t>
            </a:fld>
            <a:endParaRPr lang="en-US"/>
          </a:p>
        </p:txBody>
      </p:sp>
      <p:sp>
        <p:nvSpPr>
          <p:cNvPr id="8" name="Content Placeholder 7">
            <a:extLst>
              <a:ext uri="{FF2B5EF4-FFF2-40B4-BE49-F238E27FC236}">
                <a16:creationId xmlns:a16="http://schemas.microsoft.com/office/drawing/2014/main" id="{A7933922-91A5-4E85-8B05-DC8D14C114A3}"/>
              </a:ext>
            </a:extLst>
          </p:cNvPr>
          <p:cNvSpPr>
            <a:spLocks noGrp="1"/>
          </p:cNvSpPr>
          <p:nvPr>
            <p:ph sz="quarter" idx="13"/>
          </p:nvPr>
        </p:nvSpPr>
        <p:spPr>
          <a:xfrm>
            <a:off x="812800" y="2121061"/>
            <a:ext cx="10566400" cy="4114800"/>
          </a:xfrm>
        </p:spPr>
        <p:txBody>
          <a:bodyPr/>
          <a:lstStyle/>
          <a:p>
            <a:endParaRPr lang="en-US" dirty="0"/>
          </a:p>
          <a:p>
            <a:r>
              <a:rPr lang="en-US" dirty="0"/>
              <a:t>Mission Statement</a:t>
            </a:r>
          </a:p>
          <a:p>
            <a:pPr marL="0" indent="0">
              <a:buNone/>
            </a:pPr>
            <a:r>
              <a:rPr lang="en-US" i="1" dirty="0"/>
              <a:t>“To administer the various bridge statutes, environmental laws of the United States…”</a:t>
            </a:r>
          </a:p>
          <a:p>
            <a:endParaRPr lang="en-US" i="1" dirty="0"/>
          </a:p>
          <a:p>
            <a:r>
              <a:rPr lang="en-US" i="1" dirty="0"/>
              <a:t>Goals</a:t>
            </a:r>
          </a:p>
          <a:p>
            <a:pPr marL="0" indent="0">
              <a:buNone/>
            </a:pPr>
            <a:r>
              <a:rPr lang="en-US" i="1" dirty="0"/>
              <a:t>“The Coast Guard monitors and ensures approximately 20,000 bridges crossing </a:t>
            </a:r>
            <a:r>
              <a:rPr lang="en-US" i="1" u="sng" dirty="0"/>
              <a:t>navigable waters </a:t>
            </a:r>
            <a:r>
              <a:rPr lang="en-US" i="1" dirty="0"/>
              <a:t>of the United States are not unreasonable obstructions to navigation.”</a:t>
            </a:r>
          </a:p>
        </p:txBody>
      </p:sp>
      <p:pic>
        <p:nvPicPr>
          <p:cNvPr id="10" name="Picture 9">
            <a:extLst>
              <a:ext uri="{FF2B5EF4-FFF2-40B4-BE49-F238E27FC236}">
                <a16:creationId xmlns:a16="http://schemas.microsoft.com/office/drawing/2014/main" id="{4E61D33A-DA5A-410C-BE67-48F9824F2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550" y="-78310"/>
            <a:ext cx="4108123" cy="3174459"/>
          </a:xfrm>
          <a:prstGeom prst="rect">
            <a:avLst/>
          </a:prstGeom>
        </p:spPr>
      </p:pic>
    </p:spTree>
    <p:extLst>
      <p:ext uri="{BB962C8B-B14F-4D97-AF65-F5344CB8AC3E}">
        <p14:creationId xmlns:p14="http://schemas.microsoft.com/office/powerpoint/2010/main" val="697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63A7-A92F-4E86-A6E9-0872D1D9F0B6}"/>
              </a:ext>
            </a:extLst>
          </p:cNvPr>
          <p:cNvSpPr>
            <a:spLocks noGrp="1"/>
          </p:cNvSpPr>
          <p:nvPr>
            <p:ph type="title"/>
          </p:nvPr>
        </p:nvSpPr>
        <p:spPr/>
        <p:txBody>
          <a:bodyPr/>
          <a:lstStyle/>
          <a:p>
            <a:r>
              <a:rPr lang="en-US" dirty="0"/>
              <a:t>contact</a:t>
            </a:r>
          </a:p>
        </p:txBody>
      </p:sp>
      <p:sp>
        <p:nvSpPr>
          <p:cNvPr id="4" name="Footer Placeholder 3">
            <a:extLst>
              <a:ext uri="{FF2B5EF4-FFF2-40B4-BE49-F238E27FC236}">
                <a16:creationId xmlns:a16="http://schemas.microsoft.com/office/drawing/2014/main" id="{C8BC9993-EBC3-4CE7-8FCF-4006DC1C6410}"/>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8A2A66FB-C4CE-42EE-B844-0C943BA9435F}"/>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6055651F-8EC8-4D6D-B0C5-0304615CCC1B}"/>
              </a:ext>
            </a:extLst>
          </p:cNvPr>
          <p:cNvSpPr>
            <a:spLocks noGrp="1"/>
          </p:cNvSpPr>
          <p:nvPr>
            <p:ph type="sldNum" sz="quarter" idx="12"/>
          </p:nvPr>
        </p:nvSpPr>
        <p:spPr/>
        <p:txBody>
          <a:bodyPr/>
          <a:lstStyle/>
          <a:p>
            <a:fld id="{401CF334-2D5C-4859-84A6-CA7E6E43FAEB}" type="slidenum">
              <a:rPr lang="en-US" smtClean="0"/>
              <a:t>6</a:t>
            </a:fld>
            <a:endParaRPr lang="en-US"/>
          </a:p>
        </p:txBody>
      </p:sp>
      <p:pic>
        <p:nvPicPr>
          <p:cNvPr id="1026" name="Picture 2" descr="US Coast Guard District Map">
            <a:extLst>
              <a:ext uri="{FF2B5EF4-FFF2-40B4-BE49-F238E27FC236}">
                <a16:creationId xmlns:a16="http://schemas.microsoft.com/office/drawing/2014/main" id="{BE46CC14-46E0-4FB5-BF68-EA218559428C}"/>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262744" y="931501"/>
            <a:ext cx="6032631" cy="46432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5DE53D1-AF5A-4623-AC32-86959EFBAB86}"/>
              </a:ext>
            </a:extLst>
          </p:cNvPr>
          <p:cNvSpPr/>
          <p:nvPr/>
        </p:nvSpPr>
        <p:spPr>
          <a:xfrm>
            <a:off x="324177" y="2331918"/>
            <a:ext cx="6096000" cy="2031325"/>
          </a:xfrm>
          <a:prstGeom prst="rect">
            <a:avLst/>
          </a:prstGeom>
        </p:spPr>
        <p:txBody>
          <a:bodyPr>
            <a:spAutoFit/>
          </a:bodyPr>
          <a:lstStyle/>
          <a:p>
            <a:r>
              <a:rPr lang="en-US" b="1" dirty="0">
                <a:solidFill>
                  <a:srgbClr val="0000FF"/>
                </a:solidFill>
                <a:latin typeface="Helvetica Neue"/>
              </a:rPr>
              <a:t>Mr. Clinton Scott</a:t>
            </a:r>
            <a:r>
              <a:rPr lang="en-US" dirty="0">
                <a:solidFill>
                  <a:srgbClr val="333333"/>
                </a:solidFill>
                <a:latin typeface="Helvetica Neue"/>
              </a:rPr>
              <a:t> </a:t>
            </a:r>
            <a:br>
              <a:rPr lang="en-US" dirty="0"/>
            </a:br>
            <a:r>
              <a:rPr lang="en-US" b="1" dirty="0">
                <a:solidFill>
                  <a:srgbClr val="0000FF"/>
                </a:solidFill>
                <a:latin typeface="Helvetica Neue"/>
              </a:rPr>
              <a:t>Commander, Seventeenth</a:t>
            </a:r>
          </a:p>
          <a:p>
            <a:r>
              <a:rPr lang="en-US" b="1" dirty="0">
                <a:solidFill>
                  <a:srgbClr val="0000FF"/>
                </a:solidFill>
                <a:latin typeface="Helvetica Neue"/>
              </a:rPr>
              <a:t>Coast Guard District (</a:t>
            </a:r>
            <a:r>
              <a:rPr lang="en-US" b="1" dirty="0" err="1">
                <a:solidFill>
                  <a:srgbClr val="0000FF"/>
                </a:solidFill>
                <a:latin typeface="Helvetica Neue"/>
              </a:rPr>
              <a:t>dpw</a:t>
            </a:r>
            <a:r>
              <a:rPr lang="en-US" b="1" dirty="0">
                <a:solidFill>
                  <a:srgbClr val="0000FF"/>
                </a:solidFill>
                <a:latin typeface="Helvetica Neue"/>
              </a:rPr>
              <a:t>)</a:t>
            </a:r>
            <a:br>
              <a:rPr lang="en-US" b="1" dirty="0">
                <a:solidFill>
                  <a:srgbClr val="0000FF"/>
                </a:solidFill>
                <a:latin typeface="Helvetica Neue"/>
              </a:rPr>
            </a:br>
            <a:r>
              <a:rPr lang="en-US" b="1" dirty="0">
                <a:solidFill>
                  <a:srgbClr val="0000FF"/>
                </a:solidFill>
                <a:latin typeface="Helvetica Neue"/>
              </a:rPr>
              <a:t>P. O. Box 25517</a:t>
            </a:r>
            <a:br>
              <a:rPr lang="en-US" b="1" dirty="0">
                <a:solidFill>
                  <a:srgbClr val="0000FF"/>
                </a:solidFill>
                <a:latin typeface="Helvetica Neue"/>
              </a:rPr>
            </a:br>
            <a:r>
              <a:rPr lang="en-US" b="1" dirty="0">
                <a:solidFill>
                  <a:srgbClr val="0000FF"/>
                </a:solidFill>
                <a:latin typeface="Helvetica Neue"/>
              </a:rPr>
              <a:t>Juneau, AK 99802-5517</a:t>
            </a:r>
            <a:br>
              <a:rPr lang="en-US" dirty="0"/>
            </a:br>
            <a:r>
              <a:rPr lang="en-US" b="1" dirty="0">
                <a:solidFill>
                  <a:srgbClr val="0000FF"/>
                </a:solidFill>
                <a:latin typeface="Helvetica Neue"/>
              </a:rPr>
              <a:t>907-463-2276</a:t>
            </a:r>
            <a:br>
              <a:rPr lang="en-US" dirty="0"/>
            </a:br>
            <a:r>
              <a:rPr lang="en-US" b="1" u="sng" dirty="0">
                <a:solidFill>
                  <a:srgbClr val="28166F"/>
                </a:solidFill>
                <a:latin typeface="Helvetica Neue"/>
                <a:hlinkClick r:id="rId4"/>
              </a:rPr>
              <a:t>Clinton.L.Scott@uscg.mil</a:t>
            </a:r>
            <a:endParaRPr lang="en-US" dirty="0"/>
          </a:p>
        </p:txBody>
      </p:sp>
      <p:sp>
        <p:nvSpPr>
          <p:cNvPr id="9" name="Rectangle 8">
            <a:extLst>
              <a:ext uri="{FF2B5EF4-FFF2-40B4-BE49-F238E27FC236}">
                <a16:creationId xmlns:a16="http://schemas.microsoft.com/office/drawing/2014/main" id="{7B0DBEDD-40CE-456C-8861-A8B10485AB82}"/>
              </a:ext>
            </a:extLst>
          </p:cNvPr>
          <p:cNvSpPr/>
          <p:nvPr/>
        </p:nvSpPr>
        <p:spPr>
          <a:xfrm>
            <a:off x="5177741" y="5655408"/>
            <a:ext cx="6848355" cy="461665"/>
          </a:xfrm>
          <a:prstGeom prst="rect">
            <a:avLst/>
          </a:prstGeom>
        </p:spPr>
        <p:txBody>
          <a:bodyPr wrap="square">
            <a:spAutoFit/>
          </a:bodyPr>
          <a:lstStyle/>
          <a:p>
            <a:r>
              <a:rPr lang="en-US" sz="1200" dirty="0">
                <a:solidFill>
                  <a:schemeClr val="bg1"/>
                </a:solidFill>
              </a:rPr>
              <a:t>https://www.dco.uscg.mil/Our-Organization/Assistant-Commandant-for-Prevention-Policy-CG-5P/Marine-Transportation-Systems-CG-5PW/Office-of-Bridge-Programs/District-Bridge-Contacts/</a:t>
            </a:r>
          </a:p>
        </p:txBody>
      </p:sp>
    </p:spTree>
    <p:extLst>
      <p:ext uri="{BB962C8B-B14F-4D97-AF65-F5344CB8AC3E}">
        <p14:creationId xmlns:p14="http://schemas.microsoft.com/office/powerpoint/2010/main" val="367899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2862C-6F63-4979-998F-4905C0873154}"/>
              </a:ext>
            </a:extLst>
          </p:cNvPr>
          <p:cNvSpPr>
            <a:spLocks noGrp="1"/>
          </p:cNvSpPr>
          <p:nvPr>
            <p:ph type="title"/>
          </p:nvPr>
        </p:nvSpPr>
        <p:spPr/>
        <p:txBody>
          <a:bodyPr/>
          <a:lstStyle/>
          <a:p>
            <a:r>
              <a:rPr lang="en-US" dirty="0"/>
              <a:t>Navigable waters </a:t>
            </a:r>
            <a:r>
              <a:rPr lang="en-US" sz="2400" dirty="0"/>
              <a:t>(33 CFR § 2.36)</a:t>
            </a:r>
          </a:p>
        </p:txBody>
      </p:sp>
      <p:sp>
        <p:nvSpPr>
          <p:cNvPr id="8" name="Content Placeholder 7">
            <a:extLst>
              <a:ext uri="{FF2B5EF4-FFF2-40B4-BE49-F238E27FC236}">
                <a16:creationId xmlns:a16="http://schemas.microsoft.com/office/drawing/2014/main" id="{069D3691-C879-4C48-9FE9-6D5635F7DE82}"/>
              </a:ext>
            </a:extLst>
          </p:cNvPr>
          <p:cNvSpPr>
            <a:spLocks noGrp="1"/>
          </p:cNvSpPr>
          <p:nvPr>
            <p:ph sz="quarter" idx="13"/>
          </p:nvPr>
        </p:nvSpPr>
        <p:spPr/>
        <p:txBody>
          <a:bodyPr>
            <a:normAutofit fontScale="92500" lnSpcReduction="10000"/>
          </a:bodyPr>
          <a:lstStyle/>
          <a:p>
            <a:r>
              <a:rPr lang="en-US" dirty="0"/>
              <a:t>Territorial seas of the United States; </a:t>
            </a:r>
          </a:p>
          <a:p>
            <a:r>
              <a:rPr lang="en-US" dirty="0"/>
              <a:t>Internal waters of the US subject to tidal influence; and</a:t>
            </a:r>
          </a:p>
          <a:p>
            <a:r>
              <a:rPr lang="en-US" dirty="0"/>
              <a:t>Internal waters of the US not subject to tidal influence that: </a:t>
            </a:r>
          </a:p>
          <a:p>
            <a:pPr lvl="1"/>
            <a:r>
              <a:rPr lang="en-US" dirty="0"/>
              <a:t>Are used as highways for substantial interstate or foreign commerce; or</a:t>
            </a:r>
          </a:p>
          <a:p>
            <a:pPr lvl="1"/>
            <a:r>
              <a:rPr lang="en-US" dirty="0"/>
              <a:t>waterway determined to be capable of improvement at a reasonable cost to provide as highways for substantial interstate or foreign commerce.</a:t>
            </a:r>
          </a:p>
        </p:txBody>
      </p:sp>
      <p:pic>
        <p:nvPicPr>
          <p:cNvPr id="13" name="Content Placeholder 12">
            <a:extLst>
              <a:ext uri="{FF2B5EF4-FFF2-40B4-BE49-F238E27FC236}">
                <a16:creationId xmlns:a16="http://schemas.microsoft.com/office/drawing/2014/main" id="{DDF77856-84C0-4BEE-BBA7-1FD371EC57B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036411" y="1970590"/>
            <a:ext cx="5682678" cy="3562109"/>
          </a:xfrm>
        </p:spPr>
      </p:pic>
      <p:sp>
        <p:nvSpPr>
          <p:cNvPr id="3" name="Footer Placeholder 2">
            <a:extLst>
              <a:ext uri="{FF2B5EF4-FFF2-40B4-BE49-F238E27FC236}">
                <a16:creationId xmlns:a16="http://schemas.microsoft.com/office/drawing/2014/main" id="{37CBB900-0A99-4E89-A84A-D91E23047CC3}"/>
              </a:ext>
            </a:extLst>
          </p:cNvPr>
          <p:cNvSpPr>
            <a:spLocks noGrp="1"/>
          </p:cNvSpPr>
          <p:nvPr>
            <p:ph type="ftr" sz="quarter" idx="11"/>
          </p:nvPr>
        </p:nvSpPr>
        <p:spPr/>
        <p:txBody>
          <a:bodyPr/>
          <a:lstStyle/>
          <a:p>
            <a:r>
              <a:rPr lang="en-US"/>
              <a:t>Uscg section 9</a:t>
            </a:r>
          </a:p>
        </p:txBody>
      </p:sp>
      <p:sp>
        <p:nvSpPr>
          <p:cNvPr id="4" name="Date Placeholder 3">
            <a:extLst>
              <a:ext uri="{FF2B5EF4-FFF2-40B4-BE49-F238E27FC236}">
                <a16:creationId xmlns:a16="http://schemas.microsoft.com/office/drawing/2014/main" id="{7801C18C-B807-4C8E-8989-148620449CAA}"/>
              </a:ext>
            </a:extLst>
          </p:cNvPr>
          <p:cNvSpPr>
            <a:spLocks noGrp="1"/>
          </p:cNvSpPr>
          <p:nvPr>
            <p:ph type="dt" sz="half" idx="10"/>
          </p:nvPr>
        </p:nvSpPr>
        <p:spPr/>
        <p:txBody>
          <a:bodyPr/>
          <a:lstStyle/>
          <a:p>
            <a:r>
              <a:rPr lang="en-US"/>
              <a:t>4/22/2020</a:t>
            </a:r>
          </a:p>
        </p:txBody>
      </p:sp>
      <p:sp>
        <p:nvSpPr>
          <p:cNvPr id="5" name="Slide Number Placeholder 4">
            <a:extLst>
              <a:ext uri="{FF2B5EF4-FFF2-40B4-BE49-F238E27FC236}">
                <a16:creationId xmlns:a16="http://schemas.microsoft.com/office/drawing/2014/main" id="{05E73337-1059-440D-A70E-8F1E0EB7925D}"/>
              </a:ext>
            </a:extLst>
          </p:cNvPr>
          <p:cNvSpPr>
            <a:spLocks noGrp="1"/>
          </p:cNvSpPr>
          <p:nvPr>
            <p:ph type="sldNum" sz="quarter" idx="12"/>
          </p:nvPr>
        </p:nvSpPr>
        <p:spPr/>
        <p:txBody>
          <a:bodyPr/>
          <a:lstStyle/>
          <a:p>
            <a:fld id="{401CF334-2D5C-4859-84A6-CA7E6E43FAEB}" type="slidenum">
              <a:rPr lang="en-US" smtClean="0"/>
              <a:t>7</a:t>
            </a:fld>
            <a:endParaRPr lang="en-US"/>
          </a:p>
        </p:txBody>
      </p:sp>
      <p:sp>
        <p:nvSpPr>
          <p:cNvPr id="14" name="Rectangle 13">
            <a:extLst>
              <a:ext uri="{FF2B5EF4-FFF2-40B4-BE49-F238E27FC236}">
                <a16:creationId xmlns:a16="http://schemas.microsoft.com/office/drawing/2014/main" id="{5C3EA96A-4958-485D-89E3-97D2FA2EAEBF}"/>
              </a:ext>
            </a:extLst>
          </p:cNvPr>
          <p:cNvSpPr/>
          <p:nvPr/>
        </p:nvSpPr>
        <p:spPr>
          <a:xfrm>
            <a:off x="5883796" y="5620177"/>
            <a:ext cx="5112153" cy="276999"/>
          </a:xfrm>
          <a:prstGeom prst="rect">
            <a:avLst/>
          </a:prstGeom>
        </p:spPr>
        <p:txBody>
          <a:bodyPr wrap="square">
            <a:spAutoFit/>
          </a:bodyPr>
          <a:lstStyle/>
          <a:p>
            <a:r>
              <a:rPr lang="en-US" sz="1200" dirty="0">
                <a:solidFill>
                  <a:schemeClr val="bg1"/>
                </a:solidFill>
              </a:rPr>
              <a:t>https://safety4sea.com/canadian-navigable-waters-act-comes-into-effect</a:t>
            </a:r>
          </a:p>
        </p:txBody>
      </p:sp>
    </p:spTree>
    <p:extLst>
      <p:ext uri="{BB962C8B-B14F-4D97-AF65-F5344CB8AC3E}">
        <p14:creationId xmlns:p14="http://schemas.microsoft.com/office/powerpoint/2010/main" val="6559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26EA-F763-4F6C-B0AD-B6D1D74CF2C8}"/>
              </a:ext>
            </a:extLst>
          </p:cNvPr>
          <p:cNvSpPr>
            <a:spLocks noGrp="1"/>
          </p:cNvSpPr>
          <p:nvPr>
            <p:ph type="title"/>
          </p:nvPr>
        </p:nvSpPr>
        <p:spPr/>
        <p:txBody>
          <a:bodyPr/>
          <a:lstStyle/>
          <a:p>
            <a:r>
              <a:rPr lang="en-US" dirty="0"/>
              <a:t>Navigable waters district 17</a:t>
            </a:r>
          </a:p>
        </p:txBody>
      </p:sp>
      <p:pic>
        <p:nvPicPr>
          <p:cNvPr id="8" name="Content Placeholder 7">
            <a:extLst>
              <a:ext uri="{FF2B5EF4-FFF2-40B4-BE49-F238E27FC236}">
                <a16:creationId xmlns:a16="http://schemas.microsoft.com/office/drawing/2014/main" id="{0B589092-7D1C-4ADE-B7AF-8F95576F48BF}"/>
              </a:ext>
            </a:extLst>
          </p:cNvPr>
          <p:cNvPicPr>
            <a:picLocks noGrp="1" noChangeAspect="1"/>
          </p:cNvPicPr>
          <p:nvPr>
            <p:ph sz="quarter" idx="13"/>
          </p:nvPr>
        </p:nvPicPr>
        <p:blipFill rotWithShape="1">
          <a:blip r:embed="rId3"/>
          <a:srcRect l="3198" t="4849" b="9851"/>
          <a:stretch/>
        </p:blipFill>
        <p:spPr>
          <a:xfrm>
            <a:off x="1055225" y="1417638"/>
            <a:ext cx="10081549" cy="4826643"/>
          </a:xfrm>
          <a:prstGeom prst="rect">
            <a:avLst/>
          </a:prstGeom>
        </p:spPr>
      </p:pic>
      <p:sp>
        <p:nvSpPr>
          <p:cNvPr id="5" name="Footer Placeholder 4">
            <a:extLst>
              <a:ext uri="{FF2B5EF4-FFF2-40B4-BE49-F238E27FC236}">
                <a16:creationId xmlns:a16="http://schemas.microsoft.com/office/drawing/2014/main" id="{A6DDFE97-0A34-486B-A400-AF46181351BB}"/>
              </a:ext>
            </a:extLst>
          </p:cNvPr>
          <p:cNvSpPr>
            <a:spLocks noGrp="1"/>
          </p:cNvSpPr>
          <p:nvPr>
            <p:ph type="ftr" sz="quarter" idx="11"/>
          </p:nvPr>
        </p:nvSpPr>
        <p:spPr/>
        <p:txBody>
          <a:bodyPr/>
          <a:lstStyle/>
          <a:p>
            <a:r>
              <a:rPr lang="en-US"/>
              <a:t>Uscg section 9</a:t>
            </a:r>
          </a:p>
        </p:txBody>
      </p:sp>
      <p:sp>
        <p:nvSpPr>
          <p:cNvPr id="6" name="Date Placeholder 5">
            <a:extLst>
              <a:ext uri="{FF2B5EF4-FFF2-40B4-BE49-F238E27FC236}">
                <a16:creationId xmlns:a16="http://schemas.microsoft.com/office/drawing/2014/main" id="{CE503E6B-9DA0-45D9-95DA-F509004DD949}"/>
              </a:ext>
            </a:extLst>
          </p:cNvPr>
          <p:cNvSpPr>
            <a:spLocks noGrp="1"/>
          </p:cNvSpPr>
          <p:nvPr>
            <p:ph type="dt" sz="half" idx="10"/>
          </p:nvPr>
        </p:nvSpPr>
        <p:spPr/>
        <p:txBody>
          <a:bodyPr/>
          <a:lstStyle/>
          <a:p>
            <a:r>
              <a:rPr lang="en-US"/>
              <a:t>4/22/2020</a:t>
            </a:r>
          </a:p>
        </p:txBody>
      </p:sp>
      <p:sp>
        <p:nvSpPr>
          <p:cNvPr id="7" name="Slide Number Placeholder 6">
            <a:extLst>
              <a:ext uri="{FF2B5EF4-FFF2-40B4-BE49-F238E27FC236}">
                <a16:creationId xmlns:a16="http://schemas.microsoft.com/office/drawing/2014/main" id="{D7650411-62DE-4855-B707-4F3503615922}"/>
              </a:ext>
            </a:extLst>
          </p:cNvPr>
          <p:cNvSpPr>
            <a:spLocks noGrp="1"/>
          </p:cNvSpPr>
          <p:nvPr>
            <p:ph type="sldNum" sz="quarter" idx="12"/>
          </p:nvPr>
        </p:nvSpPr>
        <p:spPr/>
        <p:txBody>
          <a:bodyPr/>
          <a:lstStyle/>
          <a:p>
            <a:fld id="{401CF334-2D5C-4859-84A6-CA7E6E43FAEB}" type="slidenum">
              <a:rPr lang="en-US" smtClean="0"/>
              <a:t>8</a:t>
            </a:fld>
            <a:endParaRPr lang="en-US"/>
          </a:p>
        </p:txBody>
      </p:sp>
      <p:sp>
        <p:nvSpPr>
          <p:cNvPr id="9" name="Rectangle 8">
            <a:extLst>
              <a:ext uri="{FF2B5EF4-FFF2-40B4-BE49-F238E27FC236}">
                <a16:creationId xmlns:a16="http://schemas.microsoft.com/office/drawing/2014/main" id="{E69C5331-D164-47A0-81DE-619FDBB38577}"/>
              </a:ext>
            </a:extLst>
          </p:cNvPr>
          <p:cNvSpPr/>
          <p:nvPr/>
        </p:nvSpPr>
        <p:spPr>
          <a:xfrm>
            <a:off x="1192191" y="5011838"/>
            <a:ext cx="8738887" cy="335666"/>
          </a:xfrm>
          <a:prstGeom prst="rect">
            <a:avLst/>
          </a:prstGeom>
          <a:solidFill>
            <a:srgbClr val="FFFF00">
              <a:alpha val="34000"/>
            </a:srgb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816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3B89-7F33-49B0-9F21-D8A666840D58}"/>
              </a:ext>
            </a:extLst>
          </p:cNvPr>
          <p:cNvSpPr>
            <a:spLocks noGrp="1"/>
          </p:cNvSpPr>
          <p:nvPr>
            <p:ph type="title"/>
          </p:nvPr>
        </p:nvSpPr>
        <p:spPr/>
        <p:txBody>
          <a:bodyPr/>
          <a:lstStyle/>
          <a:p>
            <a:br>
              <a:rPr lang="en-US" dirty="0"/>
            </a:br>
            <a:r>
              <a:rPr lang="en-US" dirty="0"/>
              <a:t>application considerations</a:t>
            </a:r>
          </a:p>
        </p:txBody>
      </p:sp>
      <p:sp>
        <p:nvSpPr>
          <p:cNvPr id="3" name="Content Placeholder 2">
            <a:extLst>
              <a:ext uri="{FF2B5EF4-FFF2-40B4-BE49-F238E27FC236}">
                <a16:creationId xmlns:a16="http://schemas.microsoft.com/office/drawing/2014/main" id="{1223DF4A-875A-4945-B147-2CA1373C8F0E}"/>
              </a:ext>
            </a:extLst>
          </p:cNvPr>
          <p:cNvSpPr>
            <a:spLocks noGrp="1"/>
          </p:cNvSpPr>
          <p:nvPr>
            <p:ph sz="quarter" idx="13"/>
          </p:nvPr>
        </p:nvSpPr>
        <p:spPr>
          <a:xfrm>
            <a:off x="245640" y="1727521"/>
            <a:ext cx="10566400" cy="4114800"/>
          </a:xfrm>
        </p:spPr>
        <p:txBody>
          <a:bodyPr>
            <a:normAutofit/>
          </a:bodyPr>
          <a:lstStyle/>
          <a:p>
            <a:r>
              <a:rPr lang="en-US" dirty="0"/>
              <a:t>Navigable Waters</a:t>
            </a:r>
          </a:p>
          <a:p>
            <a:r>
              <a:rPr lang="en-US" dirty="0"/>
              <a:t>Temporary Bridges</a:t>
            </a:r>
          </a:p>
          <a:p>
            <a:r>
              <a:rPr lang="en-US" dirty="0"/>
              <a:t>Time Limits</a:t>
            </a:r>
          </a:p>
          <a:p>
            <a:r>
              <a:rPr lang="en-US" dirty="0"/>
              <a:t>Bridge Protective Systems</a:t>
            </a:r>
          </a:p>
          <a:p>
            <a:r>
              <a:rPr lang="en-US" dirty="0"/>
              <a:t>Clearance Gauges</a:t>
            </a:r>
          </a:p>
          <a:p>
            <a:r>
              <a:rPr lang="en-US" dirty="0"/>
              <a:t>Approval of Falsework/Construction Procedures</a:t>
            </a:r>
          </a:p>
          <a:p>
            <a:r>
              <a:rPr lang="en-US" dirty="0"/>
              <a:t>Maintenance</a:t>
            </a:r>
          </a:p>
          <a:p>
            <a:r>
              <a:rPr lang="en-US" dirty="0"/>
              <a:t>Bridge Navigational Lighting </a:t>
            </a:r>
          </a:p>
        </p:txBody>
      </p:sp>
      <p:sp>
        <p:nvSpPr>
          <p:cNvPr id="4" name="Footer Placeholder 3">
            <a:extLst>
              <a:ext uri="{FF2B5EF4-FFF2-40B4-BE49-F238E27FC236}">
                <a16:creationId xmlns:a16="http://schemas.microsoft.com/office/drawing/2014/main" id="{591706B2-EB74-416E-AFB5-75F457ECF194}"/>
              </a:ext>
            </a:extLst>
          </p:cNvPr>
          <p:cNvSpPr>
            <a:spLocks noGrp="1"/>
          </p:cNvSpPr>
          <p:nvPr>
            <p:ph type="ftr" sz="quarter" idx="11"/>
          </p:nvPr>
        </p:nvSpPr>
        <p:spPr/>
        <p:txBody>
          <a:bodyPr/>
          <a:lstStyle/>
          <a:p>
            <a:r>
              <a:rPr lang="en-US"/>
              <a:t>Uscg section 9</a:t>
            </a:r>
          </a:p>
        </p:txBody>
      </p:sp>
      <p:sp>
        <p:nvSpPr>
          <p:cNvPr id="5" name="Date Placeholder 4">
            <a:extLst>
              <a:ext uri="{FF2B5EF4-FFF2-40B4-BE49-F238E27FC236}">
                <a16:creationId xmlns:a16="http://schemas.microsoft.com/office/drawing/2014/main" id="{76FE2BBB-EBA5-4295-8092-3798B9636EA9}"/>
              </a:ext>
            </a:extLst>
          </p:cNvPr>
          <p:cNvSpPr>
            <a:spLocks noGrp="1"/>
          </p:cNvSpPr>
          <p:nvPr>
            <p:ph type="dt" sz="half" idx="10"/>
          </p:nvPr>
        </p:nvSpPr>
        <p:spPr/>
        <p:txBody>
          <a:bodyPr/>
          <a:lstStyle/>
          <a:p>
            <a:r>
              <a:rPr lang="en-US"/>
              <a:t>4/22/2020</a:t>
            </a:r>
          </a:p>
        </p:txBody>
      </p:sp>
      <p:sp>
        <p:nvSpPr>
          <p:cNvPr id="6" name="Slide Number Placeholder 5">
            <a:extLst>
              <a:ext uri="{FF2B5EF4-FFF2-40B4-BE49-F238E27FC236}">
                <a16:creationId xmlns:a16="http://schemas.microsoft.com/office/drawing/2014/main" id="{5634C5D1-DE05-4147-9AE9-EEC3048E9070}"/>
              </a:ext>
            </a:extLst>
          </p:cNvPr>
          <p:cNvSpPr>
            <a:spLocks noGrp="1"/>
          </p:cNvSpPr>
          <p:nvPr>
            <p:ph type="sldNum" sz="quarter" idx="12"/>
          </p:nvPr>
        </p:nvSpPr>
        <p:spPr/>
        <p:txBody>
          <a:bodyPr/>
          <a:lstStyle/>
          <a:p>
            <a:fld id="{401CF334-2D5C-4859-84A6-CA7E6E43FAEB}" type="slidenum">
              <a:rPr lang="en-US" smtClean="0"/>
              <a:t>9</a:t>
            </a:fld>
            <a:endParaRPr lang="en-US"/>
          </a:p>
        </p:txBody>
      </p:sp>
      <p:pic>
        <p:nvPicPr>
          <p:cNvPr id="8" name="Picture 7">
            <a:extLst>
              <a:ext uri="{FF2B5EF4-FFF2-40B4-BE49-F238E27FC236}">
                <a16:creationId xmlns:a16="http://schemas.microsoft.com/office/drawing/2014/main" id="{F3133213-76E5-4641-AC65-04990304F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605" y="1931667"/>
            <a:ext cx="5586232" cy="3724154"/>
          </a:xfrm>
          <a:prstGeom prst="rect">
            <a:avLst/>
          </a:prstGeom>
        </p:spPr>
      </p:pic>
    </p:spTree>
    <p:extLst>
      <p:ext uri="{BB962C8B-B14F-4D97-AF65-F5344CB8AC3E}">
        <p14:creationId xmlns:p14="http://schemas.microsoft.com/office/powerpoint/2010/main" val="370321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cean design template.potx" id="{466E1E68-C1A8-4BB0-BC55-494FA3A4D8AF}" vid="{0F04AA04-35D5-4457-B275-01E58ADDD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195433-C13C-4992-BB9A-17B0DB253F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DC6412-8CE7-4C8A-96E9-2669F16D17E8}">
  <ds:schemaRef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purl.org/dc/terms/"/>
    <ds:schemaRef ds:uri="http://schemas.microsoft.com/office/infopath/2007/PartnerControls"/>
    <ds:schemaRef ds:uri="40262f94-9f35-4ac3-9a90-690165a166b7"/>
    <ds:schemaRef ds:uri="a4f35948-e619-41b3-aa29-22878b09cfd2"/>
    <ds:schemaRef ds:uri="http://www.w3.org/XML/1998/namespace"/>
  </ds:schemaRefs>
</ds:datastoreItem>
</file>

<file path=customXml/itemProps3.xml><?xml version="1.0" encoding="utf-8"?>
<ds:datastoreItem xmlns:ds="http://schemas.openxmlformats.org/officeDocument/2006/customXml" ds:itemID="{BED6C63E-22D9-40FD-AF90-6F5632A430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design template</Template>
  <TotalTime>438</TotalTime>
  <Words>1796</Words>
  <Application>Microsoft Office PowerPoint</Application>
  <PresentationFormat>Widescreen</PresentationFormat>
  <Paragraphs>260</Paragraphs>
  <Slides>21</Slides>
  <Notes>17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Helvetica Neue</vt:lpstr>
      <vt:lpstr>Ocean design template</vt:lpstr>
      <vt:lpstr>SECTION 9 of the Rivers and Harbors Appropriation Act of 1899 </vt:lpstr>
      <vt:lpstr>PowerPoint Presentation</vt:lpstr>
      <vt:lpstr>outline</vt:lpstr>
      <vt:lpstr>background</vt:lpstr>
      <vt:lpstr>jurisdiction</vt:lpstr>
      <vt:lpstr>contact</vt:lpstr>
      <vt:lpstr>Navigable waters (33 CFR § 2.36)</vt:lpstr>
      <vt:lpstr>Navigable waters district 17</vt:lpstr>
      <vt:lpstr> application considerations</vt:lpstr>
      <vt:lpstr>Clearance</vt:lpstr>
      <vt:lpstr>Wood river bridge</vt:lpstr>
      <vt:lpstr>PowerPoint Presentation</vt:lpstr>
      <vt:lpstr>Environmental commitments</vt:lpstr>
      <vt:lpstr>Permit application</vt:lpstr>
      <vt:lpstr>Public notice</vt:lpstr>
      <vt:lpstr>Permit</vt:lpstr>
      <vt:lpstr>Permit</vt:lpstr>
      <vt:lpstr>PowerPoint Presentation</vt:lpstr>
      <vt:lpstr>Before-after</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Marc Frutiger</dc:creator>
  <cp:lastModifiedBy>Marc Frutiger</cp:lastModifiedBy>
  <cp:revision>53</cp:revision>
  <dcterms:created xsi:type="dcterms:W3CDTF">2020-04-21T05:49:02Z</dcterms:created>
  <dcterms:modified xsi:type="dcterms:W3CDTF">2020-04-23T00:51:09Z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74065000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